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6858000" cy="9906000" type="A4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17E1A-1285-41B2-BDD0-662DB15075E2}" type="datetimeFigureOut">
              <a:rPr lang="ru-RU" smtClean="0"/>
              <a:t>18.03.2021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99611-0E2B-455E-B97E-E8EBD46A97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134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417E1A-1285-41B2-BDD0-662DB15075E2}" type="datetimeFigureOut">
              <a:rPr lang="ru-RU" smtClean="0"/>
              <a:t>18.03.2021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399611-0E2B-455E-B97E-E8EBD46A97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770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127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387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806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208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228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996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286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0878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Лист A4 (210x297 мм)</PresentationFormat>
  <Paragraphs>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</cp:revision>
  <dcterms:created xsi:type="dcterms:W3CDTF">2021-03-18T00:51:04Z</dcterms:created>
  <dcterms:modified xsi:type="dcterms:W3CDTF">2021-03-18T00:51:04Z</dcterms:modified>
</cp:coreProperties>
</file>