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6858000" cy="9906000" type="A4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6C551-0038-416A-8582-5561B011E7B3}" type="datetimeFigureOut">
              <a:rPr lang="ru-RU" smtClean="0"/>
              <a:t>28.04.2021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F364-A881-4EDE-8244-2F48FDB2B5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2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6C551-0038-416A-8582-5561B011E7B3}" type="datetimeFigureOut">
              <a:rPr lang="ru-RU" smtClean="0"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6F364-A881-4EDE-8244-2F48FDB2B5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705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829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864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294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62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89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589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612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4989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Лист A4 (210x297 мм)</PresentationFormat>
  <Paragraphs>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2021-04-28T02:05:02Z</dcterms:created>
  <dcterms:modified xsi:type="dcterms:W3CDTF">2021-04-28T02:05:02Z</dcterms:modified>
</cp:coreProperties>
</file>