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6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5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57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9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3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59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3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3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47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5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032C-E677-42BB-AE86-A91D71B4954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922AE-C171-40FE-BA38-5B638A970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43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8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1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0</Words>
  <Application>Microsoft Office PowerPoint</Application>
  <PresentationFormat>Лист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dima</cp:lastModifiedBy>
  <cp:revision>5</cp:revision>
  <dcterms:created xsi:type="dcterms:W3CDTF">2023-03-10T03:57:50Z</dcterms:created>
  <dcterms:modified xsi:type="dcterms:W3CDTF">2024-11-27T00:56:02Z</dcterms:modified>
</cp:coreProperties>
</file>