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sldIdLst>
    <p:sldId id="257" r:id="rId3"/>
    <p:sldId id="258" r:id="rId4"/>
    <p:sldId id="284" r:id="rId5"/>
    <p:sldId id="264" r:id="rId6"/>
    <p:sldId id="260" r:id="rId7"/>
    <p:sldId id="266" r:id="rId8"/>
    <p:sldId id="281" r:id="rId9"/>
    <p:sldId id="282" r:id="rId10"/>
    <p:sldId id="277" r:id="rId11"/>
    <p:sldId id="267" r:id="rId12"/>
    <p:sldId id="283" r:id="rId13"/>
    <p:sldId id="268" r:id="rId14"/>
    <p:sldId id="272" r:id="rId15"/>
    <p:sldId id="273" r:id="rId16"/>
    <p:sldId id="274" r:id="rId17"/>
    <p:sldId id="275" r:id="rId18"/>
    <p:sldId id="276" r:id="rId19"/>
    <p:sldId id="285" r:id="rId20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000099"/>
    <a:srgbClr val="969696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011" autoAdjust="0"/>
  </p:normalViewPr>
  <p:slideViewPr>
    <p:cSldViewPr showGuides="1">
      <p:cViewPr varScale="1">
        <p:scale>
          <a:sx n="95" d="100"/>
          <a:sy n="95" d="100"/>
        </p:scale>
        <p:origin x="-2010" y="-96"/>
      </p:cViewPr>
      <p:guideLst>
        <p:guide orient="horz" pos="61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1438" tIns="45719" rIns="91438" bIns="4571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1438" tIns="45719" rIns="91438" bIns="45719" rtlCol="0"/>
          <a:lstStyle>
            <a:lvl1pPr algn="r">
              <a:defRPr sz="1200"/>
            </a:lvl1pPr>
          </a:lstStyle>
          <a:p>
            <a:fld id="{5F203824-A3E7-4BEE-8FEA-6A7C68EA0FDC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8" tIns="45719" rIns="91438" bIns="4571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38" tIns="45719" rIns="91438" bIns="45719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38" tIns="45719" rIns="91438" bIns="4571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438" tIns="45719" rIns="91438" bIns="45719" rtlCol="0" anchor="b"/>
          <a:lstStyle>
            <a:lvl1pPr algn="r">
              <a:defRPr sz="1200"/>
            </a:lvl1pPr>
          </a:lstStyle>
          <a:p>
            <a:fld id="{8341A837-77C5-4DC0-A7A8-8E1F23A88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672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76275" y="808038"/>
            <a:ext cx="5386388" cy="40417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z="1400" dirty="0">
              <a:cs typeface="Arial" pitchFamily="34" charset="0"/>
            </a:endParaRPr>
          </a:p>
        </p:txBody>
      </p:sp>
      <p:sp>
        <p:nvSpPr>
          <p:cNvPr id="737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891" indent="-285727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2908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071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235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398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561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8725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5888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4DFF07E-6B5C-444C-B0A0-8A45E7AE25A8}" type="slidenum">
              <a:rPr lang="ru-RU" altLang="ru-RU" smtClean="0">
                <a:solidFill>
                  <a:prstClr val="black"/>
                </a:solidFill>
                <a:latin typeface="Calibri" pitchFamily="34" charset="0"/>
              </a:rPr>
              <a:pPr eaLnBrk="1" hangingPunct="1"/>
              <a:t>2</a:t>
            </a:fld>
            <a:endParaRPr lang="ru-RU" altLang="ru-RU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651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76275" y="808038"/>
            <a:ext cx="5386388" cy="40417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sz="1400" dirty="0">
                <a:solidFill>
                  <a:srgbClr val="666666"/>
                </a:solidFill>
                <a:latin typeface="Arial"/>
              </a:rPr>
              <a:t>Среди объектов первого пускового комплекса Братского алюминиевого завода значился ремонтный блок. Здесь строительные работы начались в 1964 г., а в октябре 1965 г. первые детали, изготовленные на только что установленных токарных станках, поступили в корпуса электролиза. Легенда гласит, что на самом деле первой деталью </a:t>
            </a:r>
            <a:r>
              <a:rPr lang="ru-RU" sz="1400" dirty="0" err="1">
                <a:solidFill>
                  <a:srgbClr val="666666"/>
                </a:solidFill>
                <a:latin typeface="Arial"/>
              </a:rPr>
              <a:t>ремблока</a:t>
            </a:r>
            <a:r>
              <a:rPr lang="ru-RU" sz="1400" dirty="0">
                <a:solidFill>
                  <a:srgbClr val="666666"/>
                </a:solidFill>
                <a:latin typeface="Arial"/>
              </a:rPr>
              <a:t> стала ручка к двери кабинета директора БрАЗа. Вторую – настольный сувенир, изображающий взлетающую космическую ракету, - подарили главному инженеру. </a:t>
            </a:r>
          </a:p>
          <a:p>
            <a:endParaRPr lang="ru-RU" sz="1400" dirty="0">
              <a:solidFill>
                <a:srgbClr val="666666"/>
              </a:solidFill>
              <a:latin typeface="Arial"/>
            </a:endParaRPr>
          </a:p>
          <a:p>
            <a:r>
              <a:rPr lang="ru-RU" sz="1400" dirty="0">
                <a:solidFill>
                  <a:srgbClr val="666666"/>
                </a:solidFill>
                <a:latin typeface="Arial"/>
              </a:rPr>
              <a:t>Этот блок позже стал базой для основания в 2002 году самостоятельного предприятия ООО «Тимокс».</a:t>
            </a:r>
          </a:p>
          <a:p>
            <a:pPr defTabSz="914377">
              <a:defRPr/>
            </a:pPr>
            <a:r>
              <a:rPr lang="ru-RU" sz="1400" dirty="0">
                <a:solidFill>
                  <a:srgbClr val="666666"/>
                </a:solidFill>
                <a:latin typeface="Arial"/>
              </a:rPr>
              <a:t>ООО "Тимокс" начало свою активную деятельность с началом реструктуризации в 2002 г. когда в результате аутсорсинга, проводимого Братским алюминиевым заводом, механический цех стал самостоятельным предприятием под именем машиностроительной компании ООО "Тимокс".</a:t>
            </a:r>
            <a:endParaRPr lang="ru-RU" sz="1400" dirty="0">
              <a:solidFill>
                <a:prstClr val="black"/>
              </a:solidFill>
            </a:endParaRPr>
          </a:p>
          <a:p>
            <a:endParaRPr lang="ru-RU" sz="1400" dirty="0">
              <a:solidFill>
                <a:srgbClr val="666666"/>
              </a:solidFill>
              <a:latin typeface="Arial"/>
            </a:endParaRPr>
          </a:p>
        </p:txBody>
      </p:sp>
      <p:sp>
        <p:nvSpPr>
          <p:cNvPr id="737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891" indent="-285727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2908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071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235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398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561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8725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5888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4DFF07E-6B5C-444C-B0A0-8A45E7AE25A8}" type="slidenum">
              <a:rPr lang="ru-RU" altLang="ru-RU" smtClean="0">
                <a:solidFill>
                  <a:prstClr val="black"/>
                </a:solidFill>
                <a:latin typeface="Calibri" pitchFamily="34" charset="0"/>
              </a:rPr>
              <a:pPr eaLnBrk="1" hangingPunct="1"/>
              <a:t>3</a:t>
            </a:fld>
            <a:endParaRPr lang="ru-RU" altLang="ru-RU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651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76275" y="808038"/>
            <a:ext cx="5386388" cy="40417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z="1400" dirty="0">
              <a:cs typeface="Arial" pitchFamily="34" charset="0"/>
            </a:endParaRPr>
          </a:p>
        </p:txBody>
      </p:sp>
      <p:sp>
        <p:nvSpPr>
          <p:cNvPr id="737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891" indent="-285727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2908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071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235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398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561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8725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5888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4DFF07E-6B5C-444C-B0A0-8A45E7AE25A8}" type="slidenum">
              <a:rPr lang="ru-RU" altLang="ru-RU" smtClean="0">
                <a:solidFill>
                  <a:prstClr val="black"/>
                </a:solidFill>
                <a:latin typeface="Calibri" pitchFamily="34" charset="0"/>
              </a:rPr>
              <a:pPr eaLnBrk="1" hangingPunct="1"/>
              <a:t>4</a:t>
            </a:fld>
            <a:endParaRPr lang="ru-RU" altLang="ru-RU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6515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76275" y="808038"/>
            <a:ext cx="5386388" cy="40417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z="1400" dirty="0">
              <a:cs typeface="Arial" pitchFamily="34" charset="0"/>
            </a:endParaRPr>
          </a:p>
        </p:txBody>
      </p:sp>
      <p:sp>
        <p:nvSpPr>
          <p:cNvPr id="737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891" indent="-285727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2908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071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235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398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561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8725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5888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4DFF07E-6B5C-444C-B0A0-8A45E7AE25A8}" type="slidenum">
              <a:rPr lang="ru-RU" altLang="ru-RU" smtClean="0">
                <a:solidFill>
                  <a:prstClr val="black"/>
                </a:solidFill>
                <a:latin typeface="Calibri" pitchFamily="34" charset="0"/>
              </a:rPr>
              <a:pPr eaLnBrk="1" hangingPunct="1"/>
              <a:t>5</a:t>
            </a:fld>
            <a:endParaRPr lang="ru-RU" altLang="ru-RU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6515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76275" y="808038"/>
            <a:ext cx="5386388" cy="40417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z="1400" dirty="0">
              <a:cs typeface="Arial" pitchFamily="34" charset="0"/>
            </a:endParaRPr>
          </a:p>
        </p:txBody>
      </p:sp>
      <p:sp>
        <p:nvSpPr>
          <p:cNvPr id="737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891" indent="-285727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2908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071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235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398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561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8725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5888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4DFF07E-6B5C-444C-B0A0-8A45E7AE25A8}" type="slidenum">
              <a:rPr lang="ru-RU" altLang="ru-RU" smtClean="0">
                <a:solidFill>
                  <a:prstClr val="black"/>
                </a:solidFill>
                <a:latin typeface="Calibri" pitchFamily="34" charset="0"/>
              </a:rPr>
              <a:pPr eaLnBrk="1" hangingPunct="1"/>
              <a:t>6</a:t>
            </a:fld>
            <a:endParaRPr lang="ru-RU" altLang="ru-RU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6515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76275" y="808038"/>
            <a:ext cx="5386388" cy="40417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z="1400" dirty="0">
              <a:cs typeface="Arial" pitchFamily="34" charset="0"/>
            </a:endParaRPr>
          </a:p>
        </p:txBody>
      </p:sp>
      <p:sp>
        <p:nvSpPr>
          <p:cNvPr id="737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891" indent="-285727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2908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071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235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398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561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8725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5888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4DFF07E-6B5C-444C-B0A0-8A45E7AE25A8}" type="slidenum">
              <a:rPr lang="ru-RU" altLang="ru-RU" smtClean="0">
                <a:solidFill>
                  <a:prstClr val="black"/>
                </a:solidFill>
                <a:latin typeface="Calibri" pitchFamily="34" charset="0"/>
              </a:rPr>
              <a:pPr eaLnBrk="1" hangingPunct="1"/>
              <a:t>7</a:t>
            </a:fld>
            <a:endParaRPr lang="ru-RU" altLang="ru-RU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6515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76275" y="808038"/>
            <a:ext cx="5386388" cy="40417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z="1400" dirty="0">
              <a:cs typeface="Arial" pitchFamily="34" charset="0"/>
            </a:endParaRPr>
          </a:p>
        </p:txBody>
      </p:sp>
      <p:sp>
        <p:nvSpPr>
          <p:cNvPr id="737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891" indent="-285727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2908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071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235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398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561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8725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5888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4DFF07E-6B5C-444C-B0A0-8A45E7AE25A8}" type="slidenum">
              <a:rPr lang="ru-RU" altLang="ru-RU" smtClean="0">
                <a:solidFill>
                  <a:prstClr val="black"/>
                </a:solidFill>
                <a:latin typeface="Calibri" pitchFamily="34" charset="0"/>
              </a:rPr>
              <a:pPr eaLnBrk="1" hangingPunct="1"/>
              <a:t>8</a:t>
            </a:fld>
            <a:endParaRPr lang="ru-RU" altLang="ru-RU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6515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76275" y="808038"/>
            <a:ext cx="5386388" cy="40417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z="1400" dirty="0">
              <a:cs typeface="Arial" pitchFamily="34" charset="0"/>
            </a:endParaRPr>
          </a:p>
        </p:txBody>
      </p:sp>
      <p:sp>
        <p:nvSpPr>
          <p:cNvPr id="737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891" indent="-285727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2908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071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235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398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561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8725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5888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4DFF07E-6B5C-444C-B0A0-8A45E7AE25A8}" type="slidenum">
              <a:rPr lang="ru-RU" altLang="ru-RU" smtClean="0">
                <a:solidFill>
                  <a:prstClr val="black"/>
                </a:solidFill>
                <a:latin typeface="Calibri" pitchFamily="34" charset="0"/>
              </a:rPr>
              <a:pPr eaLnBrk="1" hangingPunct="1"/>
              <a:t>10</a:t>
            </a:fld>
            <a:endParaRPr lang="ru-RU" altLang="ru-RU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6515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>
              <a:cs typeface="Arial" pitchFamily="34" charset="0"/>
            </a:endParaRPr>
          </a:p>
        </p:txBody>
      </p:sp>
      <p:sp>
        <p:nvSpPr>
          <p:cNvPr id="1075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841" indent="-28570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2831" indent="-22856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99964" indent="-22856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096" indent="-22856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229" indent="-22856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362" indent="-22856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8495" indent="-22856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5626" indent="-22856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D635251-B03C-49C3-9CAD-3A9FE566B516}" type="slidenum">
              <a:rPr lang="ru-RU" altLang="ru-RU" smtClean="0">
                <a:latin typeface="Calibri" pitchFamily="34" charset="0"/>
              </a:rPr>
              <a:pPr eaLnBrk="1" hangingPunct="1"/>
              <a:t>11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9657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76275" y="808038"/>
            <a:ext cx="5386388" cy="40417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z="1400" dirty="0">
              <a:cs typeface="Arial" pitchFamily="34" charset="0"/>
            </a:endParaRPr>
          </a:p>
        </p:txBody>
      </p:sp>
      <p:sp>
        <p:nvSpPr>
          <p:cNvPr id="737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891" indent="-285727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2908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071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235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398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561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8725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5888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4DFF07E-6B5C-444C-B0A0-8A45E7AE25A8}" type="slidenum">
              <a:rPr lang="ru-RU" altLang="ru-RU" smtClean="0">
                <a:solidFill>
                  <a:prstClr val="black"/>
                </a:solidFill>
                <a:latin typeface="Calibri" pitchFamily="34" charset="0"/>
              </a:rPr>
              <a:pPr eaLnBrk="1" hangingPunct="1"/>
              <a:t>12</a:t>
            </a:fld>
            <a:endParaRPr lang="ru-RU" altLang="ru-RU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6515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76275" y="808038"/>
            <a:ext cx="5386388" cy="40417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z="1400" dirty="0">
              <a:cs typeface="Arial" pitchFamily="34" charset="0"/>
            </a:endParaRPr>
          </a:p>
        </p:txBody>
      </p:sp>
      <p:sp>
        <p:nvSpPr>
          <p:cNvPr id="737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891" indent="-285727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2908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071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235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398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561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8725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5888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4DFF07E-6B5C-444C-B0A0-8A45E7AE25A8}" type="slidenum">
              <a:rPr lang="ru-RU" altLang="ru-RU" smtClean="0">
                <a:solidFill>
                  <a:prstClr val="black"/>
                </a:solidFill>
                <a:latin typeface="Calibri" pitchFamily="34" charset="0"/>
              </a:rPr>
              <a:pPr eaLnBrk="1" hangingPunct="1"/>
              <a:t>13</a:t>
            </a:fld>
            <a:endParaRPr lang="ru-RU" altLang="ru-RU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6515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76275" y="808038"/>
            <a:ext cx="5386388" cy="40417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z="1400" dirty="0">
              <a:cs typeface="Arial" pitchFamily="34" charset="0"/>
            </a:endParaRPr>
          </a:p>
        </p:txBody>
      </p:sp>
      <p:sp>
        <p:nvSpPr>
          <p:cNvPr id="737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891" indent="-285727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2908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071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235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398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561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8725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5888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4DFF07E-6B5C-444C-B0A0-8A45E7AE25A8}" type="slidenum">
              <a:rPr lang="ru-RU" altLang="ru-RU" smtClean="0">
                <a:solidFill>
                  <a:prstClr val="black"/>
                </a:solidFill>
                <a:latin typeface="Calibri" pitchFamily="34" charset="0"/>
              </a:rPr>
              <a:pPr eaLnBrk="1" hangingPunct="1"/>
              <a:t>14</a:t>
            </a:fld>
            <a:endParaRPr lang="ru-RU" altLang="ru-RU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6515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76275" y="808038"/>
            <a:ext cx="5386388" cy="40417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z="1400" dirty="0">
              <a:cs typeface="Arial" pitchFamily="34" charset="0"/>
            </a:endParaRPr>
          </a:p>
        </p:txBody>
      </p:sp>
      <p:sp>
        <p:nvSpPr>
          <p:cNvPr id="737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891" indent="-285727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2908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071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235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398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561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8725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5888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4DFF07E-6B5C-444C-B0A0-8A45E7AE25A8}" type="slidenum">
              <a:rPr lang="ru-RU" altLang="ru-RU" smtClean="0">
                <a:solidFill>
                  <a:prstClr val="black"/>
                </a:solidFill>
                <a:latin typeface="Calibri" pitchFamily="34" charset="0"/>
              </a:rPr>
              <a:pPr eaLnBrk="1" hangingPunct="1"/>
              <a:t>15</a:t>
            </a:fld>
            <a:endParaRPr lang="ru-RU" altLang="ru-RU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6515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76275" y="808038"/>
            <a:ext cx="5386388" cy="40417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z="1400" dirty="0">
              <a:cs typeface="Arial" pitchFamily="34" charset="0"/>
            </a:endParaRPr>
          </a:p>
        </p:txBody>
      </p:sp>
      <p:sp>
        <p:nvSpPr>
          <p:cNvPr id="737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891" indent="-285727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2908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071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235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398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561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8725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5888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4DFF07E-6B5C-444C-B0A0-8A45E7AE25A8}" type="slidenum">
              <a:rPr lang="ru-RU" altLang="ru-RU" smtClean="0">
                <a:solidFill>
                  <a:prstClr val="black"/>
                </a:solidFill>
                <a:latin typeface="Calibri" pitchFamily="34" charset="0"/>
              </a:rPr>
              <a:pPr eaLnBrk="1" hangingPunct="1"/>
              <a:t>16</a:t>
            </a:fld>
            <a:endParaRPr lang="ru-RU" altLang="ru-RU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6515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76275" y="808038"/>
            <a:ext cx="5386388" cy="40417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z="1400" dirty="0">
              <a:cs typeface="Arial" pitchFamily="34" charset="0"/>
            </a:endParaRPr>
          </a:p>
        </p:txBody>
      </p:sp>
      <p:sp>
        <p:nvSpPr>
          <p:cNvPr id="737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891" indent="-285727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2908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071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235" indent="-228581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398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561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8725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5888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4DFF07E-6B5C-444C-B0A0-8A45E7AE25A8}" type="slidenum">
              <a:rPr lang="ru-RU" altLang="ru-RU" smtClean="0">
                <a:solidFill>
                  <a:prstClr val="black"/>
                </a:solidFill>
                <a:latin typeface="Calibri" pitchFamily="34" charset="0"/>
              </a:rPr>
              <a:pPr eaLnBrk="1" hangingPunct="1"/>
              <a:t>17</a:t>
            </a:fld>
            <a:endParaRPr lang="ru-RU" altLang="ru-RU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651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910AB-7DA4-489F-A929-47CF231E6622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806B8-CDF7-467C-A55A-F26EF1AAD4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565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910AB-7DA4-489F-A929-47CF231E6622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806B8-CDF7-467C-A55A-F26EF1AAD4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5735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910AB-7DA4-489F-A929-47CF231E6622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806B8-CDF7-467C-A55A-F26EF1AAD4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118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910AB-7DA4-489F-A929-47CF231E6622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806B8-CDF7-467C-A55A-F26EF1AAD4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619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910AB-7DA4-489F-A929-47CF231E6622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806B8-CDF7-467C-A55A-F26EF1AAD4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295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910AB-7DA4-489F-A929-47CF231E6622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806B8-CDF7-467C-A55A-F26EF1AAD4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2097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910AB-7DA4-489F-A929-47CF231E6622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806B8-CDF7-467C-A55A-F26EF1AAD4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898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910AB-7DA4-489F-A929-47CF231E6622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806B8-CDF7-467C-A55A-F26EF1AAD4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889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910AB-7DA4-489F-A929-47CF231E6622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806B8-CDF7-467C-A55A-F26EF1AAD4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4629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910AB-7DA4-489F-A929-47CF231E6622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806B8-CDF7-467C-A55A-F26EF1AAD4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515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910AB-7DA4-489F-A929-47CF231E6622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806B8-CDF7-467C-A55A-F26EF1AAD4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4857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5C0089F-1D48-33B0-B00C-1077B45E5A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6DDB6395-D18A-A999-0172-DAD2E7425C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5BCF743-6F3D-BB02-EA23-F9A62BA7D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B19BF-59F7-4520-91EC-38E63CA17BA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9371003-3C80-927F-8800-D25AC2AFA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8EA8DE0-5F73-DB00-9023-225D0C3E6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4DDE5-814C-49B9-AE33-DC12FC6D16F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835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95DB7EB-1B7E-F4E4-80E4-F94179BFE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963C78A-C7BB-DA96-B0F6-DD8A505CE5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FD626B1-5ADC-AD74-5969-4B1A944F9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DDE9E-FAD4-47CD-A7BF-9D88431CEE9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313F9FB-99AD-AD3A-AAD2-576321C94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EE57F30-334C-35E1-8EA6-F79603F7E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4DDE5-814C-49B9-AE33-DC12FC6D16F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0364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0EBB22C-07BC-596A-1B51-E9F8C67E6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948EFD2-AAB7-9A7E-1FA3-42BA693A8A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7F0036B-4633-E01F-AB67-C5877BC77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5696B-2074-4F66-85DE-DD760E82423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670538F-B1BA-4FC7-94B3-BD469D80A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D67057D-E9E6-29F5-B063-F6F1331D5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4DDE5-814C-49B9-AE33-DC12FC6D16F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849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DB3533D-6908-8802-8E35-9FA05545F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A0031E3-D406-6238-A128-698747927F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BDBA86E-0BAF-DB18-EBB0-1279B16A7A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995D2B0-8607-CBB5-6116-58E96AFAE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3C515-E8F6-47B6-9E81-1EA463C5E06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6C14BFD-C9B0-8B24-0984-B4D118F2C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E2F5B6D-9485-23E9-0535-4DFC55E25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4DDE5-814C-49B9-AE33-DC12FC6D16F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1667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5A5B8F-31D4-E6FF-5A93-418A71705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5ED1BF5-21DA-8526-60A8-6F422823CE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C34B1DF8-537C-AE48-D168-BBF3F7CBD6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12B31B30-FB8C-068C-AC3B-B88A09A8FB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FDD39D54-4DE6-0243-D7DC-14DE0C1747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F5B3C4C0-BF5B-3515-E5A2-BF13932D5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F640-FAA0-42AB-8DE5-4B0F5087335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EB0402F7-DD4C-3E3A-6C40-882EEC5D1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7C114F19-3784-0E98-E57B-324E8887D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4DDE5-814C-49B9-AE33-DC12FC6D16F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1952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261C031-7E05-5EA7-1FAC-DE81F1210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D87ADD55-FAB9-950B-1C9E-4C6DF33FB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41463-F590-40B1-9888-7F52F5CE61E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32298427-2ABC-479B-A894-38DF451B1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95F60135-51B2-D8BF-3EA3-EC643AA22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4DDE5-814C-49B9-AE33-DC12FC6D16F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6858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98146A4F-E994-D8E9-5409-47EB69B42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D0F7E-888A-42B1-A0A0-9E223E88CD2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9EC86525-F0F0-DBFF-851F-9C218AE3A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637568F0-80CF-ACCB-D53F-A470AF519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4DDE5-814C-49B9-AE33-DC12FC6D16F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1674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25F0CE0-7E20-F157-FFD6-95847636F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393BEC8-DDAF-CC23-3E4E-B097FD08E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A6F9FFBF-1100-E20C-B0CB-D2EBF917B0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334E0A6-B54F-6A6E-E7E9-41D025298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D8BA7-7CA9-44A4-B521-6B294FEF651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E4EA10D-5400-5D75-8188-860B1835A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F7D520D-6B5A-9001-0AD8-D86708E84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4DDE5-814C-49B9-AE33-DC12FC6D16F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1675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422BE61-1208-220F-CA8A-F9B9A971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999F6A41-3959-11EE-9329-2B1795FDBA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74208804-A792-1353-E015-3C760951A5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9D7AAB99-D85B-0259-C724-17E9BE67C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8A7F-F5A8-45D7-91C2-6FFEC901C36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FAAFA37-694F-3BED-6B67-840E6B143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BFABC60-2E3D-4138-6AD3-468D63A33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4DDE5-814C-49B9-AE33-DC12FC6D16F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3403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C1F695C-3007-76B4-874A-415CD10C7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EAF7AEE-E45A-9FBC-AD0A-0A47621AF7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3136ED4-7ABC-23A4-FD00-E230EA49B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D04B4-1055-41D8-BE50-51CA8E8AB98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7935B7F-EB8B-E3E4-25C6-B511AB502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73645EA-F299-2EDF-E46A-0AA296695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4DDE5-814C-49B9-AE33-DC12FC6D16F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8264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402C61F8-1165-1A5A-7B88-492172E07D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D784354E-FF21-2710-3EEF-57D3ECF75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11E20F4-CDB0-CB6A-F384-3C4A88386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CFD76-C958-405B-AEDC-8832F583A4D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F132ED7-8B77-4A11-13D6-08438A615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6D13A74-7B72-6623-B14D-180436723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4DDE5-814C-49B9-AE33-DC12FC6D16F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2674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174" y="126623"/>
            <a:ext cx="7440162" cy="768000"/>
          </a:xfrm>
        </p:spPr>
        <p:txBody>
          <a:bodyPr rtlCol="0">
            <a:normAutofit/>
          </a:bodyPr>
          <a:lstStyle>
            <a:lvl1pPr>
              <a:defRPr lang="ru-RU" dirty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Подзаголовок 2"/>
          <p:cNvSpPr>
            <a:spLocks noGrp="1"/>
          </p:cNvSpPr>
          <p:nvPr>
            <p:ph type="subTitle" idx="10"/>
          </p:nvPr>
        </p:nvSpPr>
        <p:spPr>
          <a:xfrm>
            <a:off x="179512" y="1124754"/>
            <a:ext cx="8712968" cy="480053"/>
          </a:xfrm>
        </p:spPr>
        <p:txBody>
          <a:bodyPr>
            <a:noAutofit/>
          </a:bodyPr>
          <a:lstStyle>
            <a:lvl1pPr marL="0" indent="0" algn="l">
              <a:buNone/>
              <a:defRPr sz="1800" b="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250131" y="1700219"/>
            <a:ext cx="8642350" cy="43211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0388764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08.07.2014</a:t>
            </a:r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5DADF1-DC8A-4E0F-B06B-D295B6CC66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3910AB-7DA4-489F-A929-47CF231E6622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806B8-CDF7-467C-A55A-F26EF1AAD4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650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3058D90-F1A3-C2FB-FA41-EFDB38095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C212DE2-39CE-2B7B-80FA-AFD9A9BC41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AA42218-C65B-9CFB-BB2E-0959360B88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86DC0-A596-442B-9423-2545AAF4D2D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1252C15-D4EC-C697-F7DD-871F87AD82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321EABC-56CE-0FA0-759A-713A2E5CF2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44DDE5-814C-49B9-AE33-DC12FC6D16F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46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1.jpeg"/><Relationship Id="rId18" Type="http://schemas.openxmlformats.org/officeDocument/2006/relationships/image" Target="../media/image46.jpeg"/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12" Type="http://schemas.openxmlformats.org/officeDocument/2006/relationships/image" Target="../media/image40.jpeg"/><Relationship Id="rId17" Type="http://schemas.openxmlformats.org/officeDocument/2006/relationships/image" Target="../media/image45.jpeg"/><Relationship Id="rId2" Type="http://schemas.openxmlformats.org/officeDocument/2006/relationships/image" Target="../media/image30.png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4.jpe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5" Type="http://schemas.openxmlformats.org/officeDocument/2006/relationships/image" Target="../media/image43.jpeg"/><Relationship Id="rId10" Type="http://schemas.openxmlformats.org/officeDocument/2006/relationships/image" Target="../media/image38.jpeg"/><Relationship Id="rId19" Type="http://schemas.openxmlformats.org/officeDocument/2006/relationships/image" Target="../media/image3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Relationship Id="rId14" Type="http://schemas.openxmlformats.org/officeDocument/2006/relationships/image" Target="../media/image4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13" Type="http://schemas.openxmlformats.org/officeDocument/2006/relationships/hyperlink" Target="https://timox.ru/images/Ngd/8.jpg" TargetMode="External"/><Relationship Id="rId18" Type="http://schemas.openxmlformats.org/officeDocument/2006/relationships/image" Target="../media/image54.jpeg"/><Relationship Id="rId26" Type="http://schemas.openxmlformats.org/officeDocument/2006/relationships/image" Target="../media/image58.jpeg"/><Relationship Id="rId3" Type="http://schemas.openxmlformats.org/officeDocument/2006/relationships/hyperlink" Target="https://timox.ru/images/Ngd/1.jpg" TargetMode="External"/><Relationship Id="rId21" Type="http://schemas.openxmlformats.org/officeDocument/2006/relationships/hyperlink" Target="https://timox.ru/images/Ngd/12.jpg" TargetMode="External"/><Relationship Id="rId7" Type="http://schemas.openxmlformats.org/officeDocument/2006/relationships/hyperlink" Target="https://timox.ru/images/Ngd/5.jpg" TargetMode="External"/><Relationship Id="rId12" Type="http://schemas.openxmlformats.org/officeDocument/2006/relationships/image" Target="../media/image51.jpeg"/><Relationship Id="rId17" Type="http://schemas.openxmlformats.org/officeDocument/2006/relationships/hyperlink" Target="https://timox.ru/images/Ngd/10.jpg" TargetMode="External"/><Relationship Id="rId25" Type="http://schemas.openxmlformats.org/officeDocument/2006/relationships/hyperlink" Target="https://timox.ru/images/Ngd/14.jpg" TargetMode="External"/><Relationship Id="rId3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53.jpeg"/><Relationship Id="rId20" Type="http://schemas.openxmlformats.org/officeDocument/2006/relationships/image" Target="../media/image55.jpeg"/><Relationship Id="rId29" Type="http://schemas.openxmlformats.org/officeDocument/2006/relationships/hyperlink" Target="https://timox.ru/images/Ngd/2.jpg" TargetMode="Externa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8.jpeg"/><Relationship Id="rId11" Type="http://schemas.openxmlformats.org/officeDocument/2006/relationships/hyperlink" Target="https://timox.ru/images/Ngd/7.jpg" TargetMode="External"/><Relationship Id="rId24" Type="http://schemas.openxmlformats.org/officeDocument/2006/relationships/image" Target="../media/image57.jpeg"/><Relationship Id="rId32" Type="http://schemas.openxmlformats.org/officeDocument/2006/relationships/image" Target="../media/image61.jpeg"/><Relationship Id="rId5" Type="http://schemas.openxmlformats.org/officeDocument/2006/relationships/hyperlink" Target="https://timox.ru/images/Ngd/4.jpg" TargetMode="External"/><Relationship Id="rId15" Type="http://schemas.openxmlformats.org/officeDocument/2006/relationships/hyperlink" Target="https://timox.ru/images/Ngd/9.jpg" TargetMode="External"/><Relationship Id="rId23" Type="http://schemas.openxmlformats.org/officeDocument/2006/relationships/hyperlink" Target="https://timox.ru/images/Ngd/13.jpg" TargetMode="External"/><Relationship Id="rId28" Type="http://schemas.openxmlformats.org/officeDocument/2006/relationships/image" Target="../media/image59.jpeg"/><Relationship Id="rId10" Type="http://schemas.openxmlformats.org/officeDocument/2006/relationships/image" Target="../media/image50.jpeg"/><Relationship Id="rId19" Type="http://schemas.openxmlformats.org/officeDocument/2006/relationships/hyperlink" Target="https://timox.ru/images/Ngd/11.jpg" TargetMode="External"/><Relationship Id="rId31" Type="http://schemas.openxmlformats.org/officeDocument/2006/relationships/hyperlink" Target="https://timox.ru/images/Ngd/3.jpg" TargetMode="External"/><Relationship Id="rId4" Type="http://schemas.openxmlformats.org/officeDocument/2006/relationships/image" Target="../media/image47.jpeg"/><Relationship Id="rId9" Type="http://schemas.openxmlformats.org/officeDocument/2006/relationships/hyperlink" Target="https://timox.ru/images/Ngd/6.jpg" TargetMode="External"/><Relationship Id="rId14" Type="http://schemas.openxmlformats.org/officeDocument/2006/relationships/image" Target="../media/image52.jpeg"/><Relationship Id="rId22" Type="http://schemas.openxmlformats.org/officeDocument/2006/relationships/image" Target="../media/image56.jpeg"/><Relationship Id="rId27" Type="http://schemas.openxmlformats.org/officeDocument/2006/relationships/hyperlink" Target="https://timox.ru/images/Ngd/15.jpg" TargetMode="External"/><Relationship Id="rId30" Type="http://schemas.openxmlformats.org/officeDocument/2006/relationships/image" Target="../media/image6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jpe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.jpe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.jpeg"/><Relationship Id="rId5" Type="http://schemas.openxmlformats.org/officeDocument/2006/relationships/image" Target="../media/image78.png"/><Relationship Id="rId4" Type="http://schemas.openxmlformats.org/officeDocument/2006/relationships/image" Target="../media/image7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2.png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priem@timox.ru" TargetMode="External"/><Relationship Id="rId2" Type="http://schemas.openxmlformats.org/officeDocument/2006/relationships/hyperlink" Target="mailto:ok@timox.ru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14ECD1-774A-3A5E-611D-2385F55930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" y="3284984"/>
            <a:ext cx="8867909" cy="626400"/>
          </a:xfrm>
        </p:spPr>
        <p:txBody>
          <a:bodyPr anchor="ctr">
            <a:normAutofit/>
          </a:bodyPr>
          <a:lstStyle/>
          <a:p>
            <a:pPr algn="r"/>
            <a:r>
              <a:rPr lang="ru-RU" sz="3200" b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Добро пожаловать в ООО «</a:t>
            </a:r>
            <a:r>
              <a:rPr lang="ru-RU" sz="3200" b="1" dirty="0" err="1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Тимокс</a:t>
            </a:r>
            <a:r>
              <a:rPr lang="ru-RU" sz="3200" b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»!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="" xmlns:a16="http://schemas.microsoft.com/office/drawing/2014/main" id="{0D306CC5-EB6D-0633-6CD6-31216D768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76672"/>
            <a:ext cx="1919645" cy="437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923C32E7-5506-ABE7-9674-82EFB332D612}"/>
              </a:ext>
            </a:extLst>
          </p:cNvPr>
          <p:cNvSpPr txBox="1"/>
          <p:nvPr/>
        </p:nvSpPr>
        <p:spPr>
          <a:xfrm>
            <a:off x="4205507" y="5928821"/>
            <a:ext cx="9425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/>
              </a:rPr>
              <a:t>2022 год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284722" y="3898684"/>
            <a:ext cx="8677140" cy="254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75" y="463493"/>
            <a:ext cx="3200913" cy="2710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379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3"/>
          <p:cNvSpPr>
            <a:spLocks noGrp="1"/>
          </p:cNvSpPr>
          <p:nvPr>
            <p:ph type="title"/>
          </p:nvPr>
        </p:nvSpPr>
        <p:spPr>
          <a:xfrm>
            <a:off x="247651" y="246656"/>
            <a:ext cx="6556597" cy="693147"/>
          </a:xfrm>
        </p:spPr>
        <p:txBody>
          <a:bodyPr>
            <a:noAutofit/>
          </a:bodyPr>
          <a:lstStyle/>
          <a:p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Приветствие директора компании </a:t>
            </a:r>
            <a:b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</a:b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Виктора</a:t>
            </a:r>
            <a:r>
              <a:rPr kumimoji="0" lang="ru-RU" sz="2200" b="1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Николаевича Власюка</a:t>
            </a:r>
            <a:endParaRPr lang="ru-RU" altLang="ru-RU" sz="22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="" xmlns:a16="http://schemas.microsoft.com/office/drawing/2014/main" id="{2B1503A0-DCDE-D403-9D27-A5EFAFC57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1" y="476672"/>
            <a:ext cx="1415590" cy="320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Текст 3"/>
          <p:cNvSpPr>
            <a:spLocks noGrp="1"/>
          </p:cNvSpPr>
          <p:nvPr>
            <p:ph type="body" sz="quarter" idx="11"/>
          </p:nvPr>
        </p:nvSpPr>
        <p:spPr>
          <a:xfrm>
            <a:off x="898778" y="1340384"/>
            <a:ext cx="3235073" cy="465401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2215" b="1" kern="0" dirty="0">
                <a:solidFill>
                  <a:schemeClr val="bg1">
                    <a:lumMod val="50000"/>
                  </a:schemeClr>
                </a:solidFill>
              </a:rPr>
              <a:t>…..</a:t>
            </a:r>
            <a:endParaRPr kumimoji="0" altLang="ru-RU" sz="18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 flipV="1">
            <a:off x="247651" y="939794"/>
            <a:ext cx="8620259" cy="254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5" r="11102" b="12353"/>
          <a:stretch/>
        </p:blipFill>
        <p:spPr bwMode="auto">
          <a:xfrm>
            <a:off x="5191681" y="1040398"/>
            <a:ext cx="3685108" cy="3155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4645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3"/>
          <p:cNvSpPr>
            <a:spLocks noGrp="1"/>
          </p:cNvSpPr>
          <p:nvPr>
            <p:ph type="title"/>
          </p:nvPr>
        </p:nvSpPr>
        <p:spPr>
          <a:xfrm>
            <a:off x="247650" y="229723"/>
            <a:ext cx="6858000" cy="693147"/>
          </a:xfrm>
        </p:spPr>
        <p:txBody>
          <a:bodyPr>
            <a:normAutofit/>
          </a:bodyPr>
          <a:lstStyle/>
          <a:p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История становления </a:t>
            </a: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компании</a:t>
            </a:r>
            <a:endParaRPr lang="ru-RU" altLang="ru-RU" sz="22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 flipV="1">
            <a:off x="247651" y="872058"/>
            <a:ext cx="8620259" cy="254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>
            <a:extLst>
              <a:ext uri="{FF2B5EF4-FFF2-40B4-BE49-F238E27FC236}">
                <a16:creationId xmlns="" xmlns:a16="http://schemas.microsoft.com/office/drawing/2014/main" id="{2B1503A0-DCDE-D403-9D27-A5EFAFC57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1" y="476672"/>
            <a:ext cx="1415590" cy="320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66" y="4365104"/>
            <a:ext cx="3406819" cy="1991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399" y="3433467"/>
            <a:ext cx="2890803" cy="1927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Скругленный прямоугольник 21"/>
          <p:cNvSpPr/>
          <p:nvPr/>
        </p:nvSpPr>
        <p:spPr>
          <a:xfrm>
            <a:off x="247648" y="976035"/>
            <a:ext cx="653347" cy="490839"/>
          </a:xfrm>
          <a:prstGeom prst="roundRect">
            <a:avLst/>
          </a:prstGeom>
          <a:solidFill>
            <a:srgbClr val="68A3D8">
              <a:lumMod val="75000"/>
            </a:srgbClr>
          </a:solidFill>
          <a:ln w="15875" cap="flat" cmpd="sng" algn="ctr">
            <a:noFill/>
            <a:prstDash val="lgDash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1964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72617" y="1028945"/>
            <a:ext cx="51416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baseline="30000" dirty="0">
                <a:solidFill>
                  <a:srgbClr val="161616">
                    <a:lumMod val="50000"/>
                  </a:srgb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Начало строительных работ ремонтного блока </a:t>
            </a:r>
          </a:p>
          <a:p>
            <a:pPr lvl="0"/>
            <a:r>
              <a:rPr lang="ru-RU" b="1" baseline="30000" dirty="0">
                <a:solidFill>
                  <a:srgbClr val="161616">
                    <a:lumMod val="50000"/>
                  </a:srgb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Братского алюминиевого завода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247644" y="1619291"/>
            <a:ext cx="653347" cy="490839"/>
          </a:xfrm>
          <a:prstGeom prst="roundRect">
            <a:avLst/>
          </a:prstGeom>
          <a:solidFill>
            <a:srgbClr val="68A3D8">
              <a:lumMod val="75000"/>
            </a:srgbClr>
          </a:solidFill>
          <a:ln w="15875" cap="flat" cmpd="sng" algn="ctr">
            <a:noFill/>
            <a:prstDash val="lgDash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1965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47651" y="2270438"/>
            <a:ext cx="653347" cy="490839"/>
          </a:xfrm>
          <a:prstGeom prst="roundRect">
            <a:avLst/>
          </a:prstGeom>
          <a:solidFill>
            <a:srgbClr val="68A3D8">
              <a:lumMod val="75000"/>
            </a:srgbClr>
          </a:solidFill>
          <a:ln w="15875" cap="flat" cmpd="sng" algn="ctr">
            <a:noFill/>
            <a:prstDash val="lgDash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1998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257979" y="2918903"/>
            <a:ext cx="653347" cy="490839"/>
          </a:xfrm>
          <a:prstGeom prst="roundRect">
            <a:avLst/>
          </a:prstGeom>
          <a:solidFill>
            <a:srgbClr val="68A3D8">
              <a:lumMod val="75000"/>
            </a:srgbClr>
          </a:solidFill>
          <a:ln w="15875" cap="flat" cmpd="sng" algn="ctr">
            <a:noFill/>
            <a:prstDash val="lgDash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2002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247651" y="3585038"/>
            <a:ext cx="653347" cy="490839"/>
          </a:xfrm>
          <a:prstGeom prst="roundRect">
            <a:avLst/>
          </a:prstGeom>
          <a:solidFill>
            <a:srgbClr val="68A3D8">
              <a:lumMod val="75000"/>
            </a:srgbClr>
          </a:solidFill>
          <a:ln w="15875" cap="flat" cmpd="sng" algn="ctr">
            <a:noFill/>
            <a:prstDash val="lgDash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2004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996760" y="1607209"/>
            <a:ext cx="51416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baseline="30000" dirty="0">
                <a:solidFill>
                  <a:srgbClr val="161616">
                    <a:lumMod val="50000"/>
                  </a:srgb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Изготовлены первые детали на токарных станках </a:t>
            </a:r>
          </a:p>
          <a:p>
            <a:r>
              <a:rPr lang="ru-RU" b="1" baseline="30000" dirty="0">
                <a:solidFill>
                  <a:srgbClr val="161616">
                    <a:lumMod val="50000"/>
                  </a:srgb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для корпусов электролиза</a:t>
            </a:r>
          </a:p>
          <a:p>
            <a:r>
              <a:rPr lang="ru-RU" b="1" i="1" baseline="30000" dirty="0">
                <a:solidFill>
                  <a:srgbClr val="161616">
                    <a:lumMod val="50000"/>
                  </a:srgb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Численность работающих на начальном этапе - 38 человек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72617" y="2376798"/>
            <a:ext cx="494404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baseline="30000" dirty="0">
                <a:solidFill>
                  <a:srgbClr val="161616">
                    <a:lumMod val="50000"/>
                  </a:srgb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Образование Механического </a:t>
            </a:r>
            <a:r>
              <a:rPr lang="ru-RU" b="1" baseline="30000" dirty="0" smtClean="0">
                <a:solidFill>
                  <a:srgbClr val="161616">
                    <a:lumMod val="50000"/>
                  </a:srgb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цеха</a:t>
            </a:r>
            <a:endParaRPr lang="ru-RU" b="1" baseline="30000" dirty="0">
              <a:solidFill>
                <a:srgbClr val="161616">
                  <a:lumMod val="50000"/>
                </a:srgbClr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56239" y="3615967"/>
            <a:ext cx="51502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baseline="30000" dirty="0">
                <a:solidFill>
                  <a:srgbClr val="161616">
                    <a:lumMod val="50000"/>
                  </a:srgb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Организация дочерних предприятий под эгидой ООО «Тимокс</a:t>
            </a:r>
            <a:r>
              <a:rPr lang="ru-RU" b="1" baseline="30000" dirty="0" smtClean="0">
                <a:solidFill>
                  <a:srgbClr val="161616">
                    <a:lumMod val="50000"/>
                  </a:srgb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» </a:t>
            </a:r>
            <a:endParaRPr lang="ru-RU" b="1" baseline="30000" dirty="0">
              <a:solidFill>
                <a:srgbClr val="161616">
                  <a:lumMod val="50000"/>
                </a:srgbClr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r>
              <a:rPr lang="ru-RU" b="1" i="1" baseline="30000" dirty="0">
                <a:solidFill>
                  <a:srgbClr val="161616">
                    <a:lumMod val="50000"/>
                  </a:srgb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Численность работающих выросла до </a:t>
            </a:r>
            <a:r>
              <a:rPr lang="ru-RU" b="1" i="1" baseline="30000" dirty="0" smtClean="0">
                <a:solidFill>
                  <a:srgbClr val="161616">
                    <a:lumMod val="50000"/>
                  </a:srgb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580 человек</a:t>
            </a:r>
            <a:endParaRPr lang="ru-RU" b="1" i="1" baseline="30000" dirty="0">
              <a:solidFill>
                <a:srgbClr val="161616">
                  <a:lumMod val="50000"/>
                </a:srgbClr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979607" y="3025822"/>
            <a:ext cx="51502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baseline="30000" dirty="0">
                <a:solidFill>
                  <a:srgbClr val="161616">
                    <a:lumMod val="50000"/>
                  </a:srgb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Основание ООО «Тимокс» как самостоятельного </a:t>
            </a:r>
            <a:r>
              <a:rPr lang="ru-RU" b="1" baseline="30000" dirty="0" smtClean="0">
                <a:solidFill>
                  <a:srgbClr val="161616">
                    <a:lumMod val="50000"/>
                  </a:srgb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предприятия</a:t>
            </a:r>
            <a:endParaRPr lang="ru-RU" b="1" baseline="30000" dirty="0">
              <a:solidFill>
                <a:srgbClr val="161616">
                  <a:lumMod val="50000"/>
                </a:srgbClr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671" y="1121602"/>
            <a:ext cx="2965584" cy="1977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650" y="4716044"/>
            <a:ext cx="2876012" cy="1961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9799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3"/>
          <p:cNvSpPr>
            <a:spLocks noGrp="1"/>
          </p:cNvSpPr>
          <p:nvPr>
            <p:ph type="title"/>
          </p:nvPr>
        </p:nvSpPr>
        <p:spPr>
          <a:xfrm>
            <a:off x="247649" y="229723"/>
            <a:ext cx="7204671" cy="693147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Сегодня ООО «Тимокс» -  стабильное, </a:t>
            </a:r>
            <a:b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динамично развивающееся предприятие</a:t>
            </a:r>
            <a:endParaRPr lang="ru-RU" altLang="ru-RU" sz="22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 flipV="1">
            <a:off x="247651" y="872058"/>
            <a:ext cx="8620259" cy="254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>
            <a:extLst>
              <a:ext uri="{FF2B5EF4-FFF2-40B4-BE49-F238E27FC236}">
                <a16:creationId xmlns="" xmlns:a16="http://schemas.microsoft.com/office/drawing/2014/main" id="{2B1503A0-DCDE-D403-9D27-A5EFAFC57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1" y="476672"/>
            <a:ext cx="1415590" cy="320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Revenko\Desktop\Ревенко Н.В\Реклама\Фотографии\экскурсия\завод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000046"/>
            <a:ext cx="3615644" cy="1709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21">
            <a:extLst>
              <a:ext uri="{FF2B5EF4-FFF2-40B4-BE49-F238E27FC236}">
                <a16:creationId xmlns="" xmlns:a16="http://schemas.microsoft.com/office/drawing/2014/main" id="{5BA83169-907C-C1C9-4A47-3CC817F91673}"/>
              </a:ext>
            </a:extLst>
          </p:cNvPr>
          <p:cNvSpPr/>
          <p:nvPr/>
        </p:nvSpPr>
        <p:spPr>
          <a:xfrm>
            <a:off x="207455" y="1012544"/>
            <a:ext cx="653347" cy="490839"/>
          </a:xfrm>
          <a:prstGeom prst="roundRect">
            <a:avLst/>
          </a:prstGeom>
          <a:solidFill>
            <a:srgbClr val="68A3D8">
              <a:lumMod val="75000"/>
            </a:srgbClr>
          </a:solidFill>
          <a:ln w="15875" cap="flat" cmpd="sng" algn="ctr">
            <a:noFill/>
            <a:prstDash val="lgDash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2007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Скругленный прямоугольник 32">
            <a:extLst>
              <a:ext uri="{FF2B5EF4-FFF2-40B4-BE49-F238E27FC236}">
                <a16:creationId xmlns="" xmlns:a16="http://schemas.microsoft.com/office/drawing/2014/main" id="{A378676B-7CBA-1F95-345B-D60483540A9F}"/>
              </a:ext>
            </a:extLst>
          </p:cNvPr>
          <p:cNvSpPr/>
          <p:nvPr/>
        </p:nvSpPr>
        <p:spPr>
          <a:xfrm>
            <a:off x="217503" y="1570009"/>
            <a:ext cx="653347" cy="490839"/>
          </a:xfrm>
          <a:prstGeom prst="roundRect">
            <a:avLst/>
          </a:prstGeom>
          <a:solidFill>
            <a:srgbClr val="68A3D8">
              <a:lumMod val="75000"/>
            </a:srgbClr>
          </a:solidFill>
          <a:ln w="15875" cap="flat" cmpd="sng" algn="ctr">
            <a:noFill/>
            <a:prstDash val="lgDash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2010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Скругленный прямоугольник 33">
            <a:extLst>
              <a:ext uri="{FF2B5EF4-FFF2-40B4-BE49-F238E27FC236}">
                <a16:creationId xmlns="" xmlns:a16="http://schemas.microsoft.com/office/drawing/2014/main" id="{8CC5A6ED-9DEF-A222-1F83-3072189D8FB6}"/>
              </a:ext>
            </a:extLst>
          </p:cNvPr>
          <p:cNvSpPr/>
          <p:nvPr/>
        </p:nvSpPr>
        <p:spPr>
          <a:xfrm>
            <a:off x="222702" y="2145468"/>
            <a:ext cx="653347" cy="490839"/>
          </a:xfrm>
          <a:prstGeom prst="roundRect">
            <a:avLst/>
          </a:prstGeom>
          <a:solidFill>
            <a:srgbClr val="68A3D8">
              <a:lumMod val="75000"/>
            </a:srgbClr>
          </a:solidFill>
          <a:ln w="15875" cap="flat" cmpd="sng" algn="ctr">
            <a:noFill/>
            <a:prstDash val="lgDash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2011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Скругленный прямоугольник 35">
            <a:extLst>
              <a:ext uri="{FF2B5EF4-FFF2-40B4-BE49-F238E27FC236}">
                <a16:creationId xmlns="" xmlns:a16="http://schemas.microsoft.com/office/drawing/2014/main" id="{EF58D3E7-DD43-58EA-8D64-C6015F3A2F85}"/>
              </a:ext>
            </a:extLst>
          </p:cNvPr>
          <p:cNvSpPr/>
          <p:nvPr/>
        </p:nvSpPr>
        <p:spPr>
          <a:xfrm>
            <a:off x="223986" y="2720501"/>
            <a:ext cx="653347" cy="490839"/>
          </a:xfrm>
          <a:prstGeom prst="roundRect">
            <a:avLst/>
          </a:prstGeom>
          <a:solidFill>
            <a:srgbClr val="68A3D8">
              <a:lumMod val="75000"/>
            </a:srgbClr>
          </a:solidFill>
          <a:ln w="15875" cap="flat" cmpd="sng" algn="ctr">
            <a:noFill/>
            <a:prstDash val="lgDash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2014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3" name="Picture 6" descr="C:\Users\Revenko\Desktop\Ревенко Н.В\Реклама\Фотографии\Фото для рекламного проспекта\13.jpg">
            <a:extLst>
              <a:ext uri="{FF2B5EF4-FFF2-40B4-BE49-F238E27FC236}">
                <a16:creationId xmlns="" xmlns:a16="http://schemas.microsoft.com/office/drawing/2014/main" id="{BCB1624D-FE04-D992-E3F8-0E41B9F2E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499" y="4784992"/>
            <a:ext cx="2798146" cy="1860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C:\Users\Revenko\Desktop\Ревенко Н.В\Реклама\Фотографии\Фото для рекламного проспекта\7.jpg">
            <a:extLst>
              <a:ext uri="{FF2B5EF4-FFF2-40B4-BE49-F238E27FC236}">
                <a16:creationId xmlns="" xmlns:a16="http://schemas.microsoft.com/office/drawing/2014/main" id="{1CF3B572-3560-C72B-CDF5-2ED12ADB4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461" y="4590361"/>
            <a:ext cx="2774569" cy="1844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972616" y="1056080"/>
            <a:ext cx="45354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baseline="30000" dirty="0" smtClean="0">
                <a:solidFill>
                  <a:srgbClr val="161616">
                    <a:lumMod val="50000"/>
                  </a:srgb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9-е </a:t>
            </a:r>
            <a:r>
              <a:rPr lang="ru-RU" b="1" baseline="30000" dirty="0">
                <a:solidFill>
                  <a:srgbClr val="161616">
                    <a:lumMod val="50000"/>
                  </a:srgb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место по объемам производства среди предприятий среднего бизнеса Сибирского </a:t>
            </a:r>
            <a:r>
              <a:rPr lang="ru-RU" b="1" baseline="30000" dirty="0" smtClean="0">
                <a:solidFill>
                  <a:srgbClr val="161616">
                    <a:lumMod val="50000"/>
                  </a:srgb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Федерального округа </a:t>
            </a:r>
            <a:endParaRPr lang="ru-RU" b="1" baseline="30000" dirty="0">
              <a:solidFill>
                <a:srgbClr val="161616">
                  <a:lumMod val="50000"/>
                </a:srgbClr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967765" y="1570009"/>
            <a:ext cx="45354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baseline="30000" dirty="0" smtClean="0">
                <a:solidFill>
                  <a:srgbClr val="161616">
                    <a:lumMod val="50000"/>
                  </a:srgb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Диплом </a:t>
            </a:r>
            <a:r>
              <a:rPr lang="en-US" b="1" baseline="30000" dirty="0" smtClean="0">
                <a:solidFill>
                  <a:srgbClr val="161616">
                    <a:lumMod val="50000"/>
                  </a:srgb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III </a:t>
            </a:r>
            <a:r>
              <a:rPr lang="ru-RU" b="1" baseline="30000" dirty="0">
                <a:solidFill>
                  <a:srgbClr val="161616">
                    <a:lumMod val="50000"/>
                  </a:srgb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степени </a:t>
            </a:r>
            <a:r>
              <a:rPr lang="ru-RU" b="1" baseline="30000" dirty="0" smtClean="0">
                <a:solidFill>
                  <a:srgbClr val="161616">
                    <a:lumMod val="50000"/>
                  </a:srgb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участника Рейтинга хозяйствующих </a:t>
            </a:r>
            <a:r>
              <a:rPr lang="ru-RU" b="1" baseline="30000" dirty="0">
                <a:solidFill>
                  <a:srgbClr val="161616">
                    <a:lumMod val="50000"/>
                  </a:srgb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субъектов Иркутской </a:t>
            </a:r>
            <a:r>
              <a:rPr lang="ru-RU" b="1" baseline="30000" dirty="0" smtClean="0">
                <a:solidFill>
                  <a:srgbClr val="161616">
                    <a:lumMod val="50000"/>
                  </a:srgb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области</a:t>
            </a:r>
            <a:endParaRPr lang="ru-RU" b="1" baseline="30000" dirty="0">
              <a:solidFill>
                <a:srgbClr val="161616">
                  <a:lumMod val="50000"/>
                </a:srgbClr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77813" y="2071647"/>
            <a:ext cx="452543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baseline="30000" dirty="0" smtClean="0">
                <a:solidFill>
                  <a:srgbClr val="161616">
                    <a:lumMod val="50000"/>
                  </a:srgb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15 место среди 650 000 предприятий России,</a:t>
            </a:r>
            <a:r>
              <a:rPr lang="ru-RU" b="1" dirty="0" smtClean="0">
                <a:solidFill>
                  <a:srgbClr val="161616">
                    <a:lumMod val="50000"/>
                  </a:srgb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b="1" baseline="30000" dirty="0">
                <a:solidFill>
                  <a:srgbClr val="161616">
                    <a:lumMod val="50000"/>
                  </a:srgb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сертификат Лидера экономики за </a:t>
            </a:r>
            <a:r>
              <a:rPr lang="ru-RU" b="1" baseline="30000" dirty="0" smtClean="0">
                <a:solidFill>
                  <a:srgbClr val="161616">
                    <a:lumMod val="50000"/>
                  </a:srgb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превосходство </a:t>
            </a:r>
          </a:p>
          <a:p>
            <a:pPr lvl="0"/>
            <a:r>
              <a:rPr lang="ru-RU" b="1" baseline="30000" dirty="0" smtClean="0">
                <a:solidFill>
                  <a:srgbClr val="161616">
                    <a:lumMod val="50000"/>
                  </a:srgb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в отрасли и развитие экономики России</a:t>
            </a:r>
            <a:endParaRPr lang="ru-RU" b="1" baseline="30000" dirty="0">
              <a:solidFill>
                <a:srgbClr val="161616">
                  <a:lumMod val="50000"/>
                </a:srgbClr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968851" y="2857564"/>
            <a:ext cx="50406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baseline="30000" dirty="0" smtClean="0">
                <a:solidFill>
                  <a:srgbClr val="161616">
                    <a:lumMod val="50000"/>
                  </a:srgb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Участник общероссийского Кадастра «Книга почета России»</a:t>
            </a:r>
            <a:endParaRPr lang="ru-RU" b="1" baseline="30000" dirty="0">
              <a:solidFill>
                <a:srgbClr val="161616">
                  <a:lumMod val="50000"/>
                </a:srgbClr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pic>
        <p:nvPicPr>
          <p:cNvPr id="1030" name="Picture 6" descr="C:\Users\Revenko\Desktop\Ревенко Н.В\Реклама\Фотографии\экскурсия\DSC_538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763079"/>
            <a:ext cx="2711735" cy="1803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Скругленный прямоугольник 35">
            <a:extLst>
              <a:ext uri="{FF2B5EF4-FFF2-40B4-BE49-F238E27FC236}">
                <a16:creationId xmlns="" xmlns:a16="http://schemas.microsoft.com/office/drawing/2014/main" id="{EF58D3E7-DD43-58EA-8D64-C6015F3A2F85}"/>
              </a:ext>
            </a:extLst>
          </p:cNvPr>
          <p:cNvSpPr/>
          <p:nvPr/>
        </p:nvSpPr>
        <p:spPr>
          <a:xfrm>
            <a:off x="237883" y="3892805"/>
            <a:ext cx="653347" cy="490839"/>
          </a:xfrm>
          <a:prstGeom prst="roundRect">
            <a:avLst/>
          </a:prstGeom>
          <a:solidFill>
            <a:srgbClr val="68A3D8">
              <a:lumMod val="75000"/>
            </a:srgbClr>
          </a:solidFill>
          <a:ln w="15875" cap="flat" cmpd="sng" algn="ctr">
            <a:noFill/>
            <a:prstDash val="lgDash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2020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67765" y="4019821"/>
            <a:ext cx="50406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baseline="30000" dirty="0" smtClean="0">
                <a:solidFill>
                  <a:srgbClr val="161616">
                    <a:lumMod val="50000"/>
                  </a:srgb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Диплом </a:t>
            </a:r>
            <a:r>
              <a:rPr lang="en-US" b="1" baseline="30000" dirty="0" smtClean="0">
                <a:solidFill>
                  <a:srgbClr val="161616">
                    <a:lumMod val="50000"/>
                  </a:srgb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I</a:t>
            </a:r>
            <a:r>
              <a:rPr lang="ru-RU" b="1" baseline="30000" dirty="0" smtClean="0">
                <a:solidFill>
                  <a:srgbClr val="161616">
                    <a:lumMod val="50000"/>
                  </a:srgb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степени «100 лучших товаров России»</a:t>
            </a:r>
            <a:endParaRPr lang="ru-RU" b="1" baseline="30000" dirty="0">
              <a:solidFill>
                <a:srgbClr val="161616">
                  <a:lumMod val="50000"/>
                </a:srgbClr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25" name="Скругленный прямоугольник 35">
            <a:extLst>
              <a:ext uri="{FF2B5EF4-FFF2-40B4-BE49-F238E27FC236}">
                <a16:creationId xmlns="" xmlns:a16="http://schemas.microsoft.com/office/drawing/2014/main" id="{EF58D3E7-DD43-58EA-8D64-C6015F3A2F85}"/>
              </a:ext>
            </a:extLst>
          </p:cNvPr>
          <p:cNvSpPr/>
          <p:nvPr/>
        </p:nvSpPr>
        <p:spPr>
          <a:xfrm>
            <a:off x="227551" y="3308124"/>
            <a:ext cx="653347" cy="490839"/>
          </a:xfrm>
          <a:prstGeom prst="roundRect">
            <a:avLst/>
          </a:prstGeom>
          <a:solidFill>
            <a:srgbClr val="68A3D8">
              <a:lumMod val="75000"/>
            </a:srgbClr>
          </a:solidFill>
          <a:ln w="15875" cap="flat" cmpd="sng" algn="ctr">
            <a:noFill/>
            <a:prstDash val="lgDash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2011- 20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18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977813" y="3367305"/>
            <a:ext cx="504064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baseline="30000" dirty="0" smtClean="0">
                <a:solidFill>
                  <a:srgbClr val="161616">
                    <a:lumMod val="50000"/>
                  </a:srgb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Участник</a:t>
            </a:r>
            <a:r>
              <a:rPr lang="ru-RU" b="1" dirty="0" smtClean="0">
                <a:solidFill>
                  <a:srgbClr val="161616">
                    <a:lumMod val="50000"/>
                  </a:srgb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b="1" baseline="30000" dirty="0">
                <a:solidFill>
                  <a:srgbClr val="161616">
                    <a:lumMod val="50000"/>
                  </a:srgb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национального реестра «Ведущие промышленные предприятия России»</a:t>
            </a:r>
          </a:p>
        </p:txBody>
      </p:sp>
      <p:pic>
        <p:nvPicPr>
          <p:cNvPr id="14" name="Picture 8" descr="C:\Users\Revenko\Desktop\Ревенко Н.В\Реклама\Фотографии\Фото для рекламного проспекта\DSC_5163_resize.jpg">
            <a:extLst>
              <a:ext uri="{FF2B5EF4-FFF2-40B4-BE49-F238E27FC236}">
                <a16:creationId xmlns="" xmlns:a16="http://schemas.microsoft.com/office/drawing/2014/main" id="{DD6765E2-0B1B-4B61-2DE2-C7B8416C37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7026" y="4383644"/>
            <a:ext cx="2930446" cy="1946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493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3"/>
          <p:cNvSpPr>
            <a:spLocks noGrp="1"/>
          </p:cNvSpPr>
          <p:nvPr>
            <p:ph type="title"/>
          </p:nvPr>
        </p:nvSpPr>
        <p:spPr>
          <a:xfrm>
            <a:off x="247651" y="229723"/>
            <a:ext cx="7426459" cy="693147"/>
          </a:xfrm>
        </p:spPr>
        <p:txBody>
          <a:bodyPr>
            <a:noAutofit/>
          </a:bodyPr>
          <a:lstStyle/>
          <a:p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Г</a:t>
            </a:r>
            <a:r>
              <a:rPr kumimoji="0" lang="ru-RU" sz="2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еография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поставок продукции – </a:t>
            </a:r>
            <a:b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</a:b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от Волгограда до Комсомольска-на-Амуре </a:t>
            </a:r>
            <a:endParaRPr lang="ru-RU" altLang="ru-RU" sz="22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 flipV="1">
            <a:off x="247651" y="872058"/>
            <a:ext cx="8620259" cy="254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427984" y="5954221"/>
            <a:ext cx="922603" cy="589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6348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srgbClr val="4472C4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000" b="1" dirty="0">
                <a:solidFill>
                  <a:srgbClr val="4472C4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1500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00" b="1" dirty="0">
                <a:solidFill>
                  <a:srgbClr val="4472C4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ВИДОВ ПРОДУКЦИИ</a:t>
            </a:r>
            <a:endParaRPr lang="ru-RU" sz="1000" dirty="0">
              <a:solidFill>
                <a:srgbClr val="4472C4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https://timox.ru/images/increas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6163829"/>
            <a:ext cx="342900" cy="380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7452321" y="6108110"/>
            <a:ext cx="984244" cy="435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6348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srgbClr val="4472C4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000" b="1" dirty="0">
                <a:solidFill>
                  <a:srgbClr val="4472C4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400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00" b="1" dirty="0">
                <a:solidFill>
                  <a:srgbClr val="4472C4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СОТРУДНИКОВ</a:t>
            </a:r>
            <a:endParaRPr lang="ru-RU" sz="1000" dirty="0">
              <a:solidFill>
                <a:srgbClr val="4472C4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 descr="https://timox.ru/images/user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6170301"/>
            <a:ext cx="342900" cy="3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187624" y="6087500"/>
            <a:ext cx="687689" cy="435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6348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srgbClr val="4472C4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000" b="1" dirty="0">
                <a:solidFill>
                  <a:srgbClr val="4472C4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20 ЛЕТ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00" b="1" dirty="0">
                <a:solidFill>
                  <a:srgbClr val="4472C4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НА РЫНКЕ</a:t>
            </a:r>
            <a:endParaRPr lang="ru-RU" sz="1000" dirty="0">
              <a:solidFill>
                <a:srgbClr val="4472C4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0" name="Picture 6" descr="https://timox.ru/images/industry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086930"/>
            <a:ext cx="342900" cy="421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="" xmlns:a16="http://schemas.microsoft.com/office/drawing/2014/main" id="{2B1503A0-DCDE-D403-9D27-A5EFAFC57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1" y="476672"/>
            <a:ext cx="1415590" cy="320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1030338"/>
            <a:ext cx="8572045" cy="4837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5" name="Группа 14"/>
          <p:cNvGrpSpPr/>
          <p:nvPr/>
        </p:nvGrpSpPr>
        <p:grpSpPr>
          <a:xfrm>
            <a:off x="5350587" y="4078175"/>
            <a:ext cx="291319" cy="279703"/>
            <a:chOff x="5283200" y="4441825"/>
            <a:chExt cx="2559050" cy="2203450"/>
          </a:xfrm>
          <a:solidFill>
            <a:schemeClr val="bg1"/>
          </a:solidFill>
        </p:grpSpPr>
        <p:sp>
          <p:nvSpPr>
            <p:cNvPr id="16" name="Rectangle 167"/>
            <p:cNvSpPr>
              <a:spLocks noChangeArrowheads="1"/>
            </p:cNvSpPr>
            <p:nvPr/>
          </p:nvSpPr>
          <p:spPr bwMode="auto">
            <a:xfrm>
              <a:off x="7107238" y="4860925"/>
              <a:ext cx="547688" cy="16351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Freeform 168"/>
            <p:cNvSpPr>
              <a:spLocks/>
            </p:cNvSpPr>
            <p:nvPr/>
          </p:nvSpPr>
          <p:spPr bwMode="auto">
            <a:xfrm>
              <a:off x="5743575" y="6021388"/>
              <a:ext cx="887413" cy="542925"/>
            </a:xfrm>
            <a:custGeom>
              <a:avLst/>
              <a:gdLst>
                <a:gd name="T0" fmla="*/ 154 w 1677"/>
                <a:gd name="T1" fmla="*/ 0 h 1024"/>
                <a:gd name="T2" fmla="*/ 1523 w 1677"/>
                <a:gd name="T3" fmla="*/ 0 h 1024"/>
                <a:gd name="T4" fmla="*/ 1558 w 1677"/>
                <a:gd name="T5" fmla="*/ 5 h 1024"/>
                <a:gd name="T6" fmla="*/ 1590 w 1677"/>
                <a:gd name="T7" fmla="*/ 16 h 1024"/>
                <a:gd name="T8" fmla="*/ 1620 w 1677"/>
                <a:gd name="T9" fmla="*/ 34 h 1024"/>
                <a:gd name="T10" fmla="*/ 1643 w 1677"/>
                <a:gd name="T11" fmla="*/ 59 h 1024"/>
                <a:gd name="T12" fmla="*/ 1662 w 1677"/>
                <a:gd name="T13" fmla="*/ 87 h 1024"/>
                <a:gd name="T14" fmla="*/ 1674 w 1677"/>
                <a:gd name="T15" fmla="*/ 119 h 1024"/>
                <a:gd name="T16" fmla="*/ 1677 w 1677"/>
                <a:gd name="T17" fmla="*/ 154 h 1024"/>
                <a:gd name="T18" fmla="*/ 1677 w 1677"/>
                <a:gd name="T19" fmla="*/ 1024 h 1024"/>
                <a:gd name="T20" fmla="*/ 1369 w 1677"/>
                <a:gd name="T21" fmla="*/ 1024 h 1024"/>
                <a:gd name="T22" fmla="*/ 1369 w 1677"/>
                <a:gd name="T23" fmla="*/ 308 h 1024"/>
                <a:gd name="T24" fmla="*/ 308 w 1677"/>
                <a:gd name="T25" fmla="*/ 308 h 1024"/>
                <a:gd name="T26" fmla="*/ 308 w 1677"/>
                <a:gd name="T27" fmla="*/ 1024 h 1024"/>
                <a:gd name="T28" fmla="*/ 0 w 1677"/>
                <a:gd name="T29" fmla="*/ 1024 h 1024"/>
                <a:gd name="T30" fmla="*/ 0 w 1677"/>
                <a:gd name="T31" fmla="*/ 154 h 1024"/>
                <a:gd name="T32" fmla="*/ 5 w 1677"/>
                <a:gd name="T33" fmla="*/ 119 h 1024"/>
                <a:gd name="T34" fmla="*/ 16 w 1677"/>
                <a:gd name="T35" fmla="*/ 87 h 1024"/>
                <a:gd name="T36" fmla="*/ 34 w 1677"/>
                <a:gd name="T37" fmla="*/ 59 h 1024"/>
                <a:gd name="T38" fmla="*/ 59 w 1677"/>
                <a:gd name="T39" fmla="*/ 34 h 1024"/>
                <a:gd name="T40" fmla="*/ 87 w 1677"/>
                <a:gd name="T41" fmla="*/ 16 h 1024"/>
                <a:gd name="T42" fmla="*/ 119 w 1677"/>
                <a:gd name="T43" fmla="*/ 5 h 1024"/>
                <a:gd name="T44" fmla="*/ 154 w 1677"/>
                <a:gd name="T45" fmla="*/ 0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77" h="1024">
                  <a:moveTo>
                    <a:pt x="154" y="0"/>
                  </a:moveTo>
                  <a:lnTo>
                    <a:pt x="1523" y="0"/>
                  </a:lnTo>
                  <a:lnTo>
                    <a:pt x="1558" y="5"/>
                  </a:lnTo>
                  <a:lnTo>
                    <a:pt x="1590" y="16"/>
                  </a:lnTo>
                  <a:lnTo>
                    <a:pt x="1620" y="34"/>
                  </a:lnTo>
                  <a:lnTo>
                    <a:pt x="1643" y="59"/>
                  </a:lnTo>
                  <a:lnTo>
                    <a:pt x="1662" y="87"/>
                  </a:lnTo>
                  <a:lnTo>
                    <a:pt x="1674" y="119"/>
                  </a:lnTo>
                  <a:lnTo>
                    <a:pt x="1677" y="154"/>
                  </a:lnTo>
                  <a:lnTo>
                    <a:pt x="1677" y="1024"/>
                  </a:lnTo>
                  <a:lnTo>
                    <a:pt x="1369" y="1024"/>
                  </a:lnTo>
                  <a:lnTo>
                    <a:pt x="1369" y="308"/>
                  </a:lnTo>
                  <a:lnTo>
                    <a:pt x="308" y="308"/>
                  </a:lnTo>
                  <a:lnTo>
                    <a:pt x="308" y="1024"/>
                  </a:lnTo>
                  <a:lnTo>
                    <a:pt x="0" y="1024"/>
                  </a:lnTo>
                  <a:lnTo>
                    <a:pt x="0" y="154"/>
                  </a:lnTo>
                  <a:lnTo>
                    <a:pt x="5" y="119"/>
                  </a:lnTo>
                  <a:lnTo>
                    <a:pt x="16" y="87"/>
                  </a:lnTo>
                  <a:lnTo>
                    <a:pt x="34" y="59"/>
                  </a:lnTo>
                  <a:lnTo>
                    <a:pt x="59" y="34"/>
                  </a:lnTo>
                  <a:lnTo>
                    <a:pt x="87" y="16"/>
                  </a:lnTo>
                  <a:lnTo>
                    <a:pt x="119" y="5"/>
                  </a:lnTo>
                  <a:lnTo>
                    <a:pt x="1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Freeform 169"/>
            <p:cNvSpPr>
              <a:spLocks noEditPoints="1"/>
            </p:cNvSpPr>
            <p:nvPr/>
          </p:nvSpPr>
          <p:spPr bwMode="auto">
            <a:xfrm>
              <a:off x="5283200" y="4441825"/>
              <a:ext cx="2559050" cy="2203450"/>
            </a:xfrm>
            <a:custGeom>
              <a:avLst/>
              <a:gdLst>
                <a:gd name="T0" fmla="*/ 1308 w 4835"/>
                <a:gd name="T1" fmla="*/ 2305 h 4163"/>
                <a:gd name="T2" fmla="*/ 1246 w 4835"/>
                <a:gd name="T3" fmla="*/ 2331 h 4163"/>
                <a:gd name="T4" fmla="*/ 1180 w 4835"/>
                <a:gd name="T5" fmla="*/ 2328 h 4163"/>
                <a:gd name="T6" fmla="*/ 1120 w 4835"/>
                <a:gd name="T7" fmla="*/ 2297 h 4163"/>
                <a:gd name="T8" fmla="*/ 1079 w 4835"/>
                <a:gd name="T9" fmla="*/ 2244 h 4163"/>
                <a:gd name="T10" fmla="*/ 1064 w 4835"/>
                <a:gd name="T11" fmla="*/ 2178 h 4163"/>
                <a:gd name="T12" fmla="*/ 308 w 4835"/>
                <a:gd name="T13" fmla="*/ 2259 h 4163"/>
                <a:gd name="T14" fmla="*/ 3101 w 4835"/>
                <a:gd name="T15" fmla="*/ 3854 h 4163"/>
                <a:gd name="T16" fmla="*/ 2284 w 4835"/>
                <a:gd name="T17" fmla="*/ 2332 h 4163"/>
                <a:gd name="T18" fmla="*/ 2215 w 4835"/>
                <a:gd name="T19" fmla="*/ 2318 h 4163"/>
                <a:gd name="T20" fmla="*/ 2164 w 4835"/>
                <a:gd name="T21" fmla="*/ 2275 h 4163"/>
                <a:gd name="T22" fmla="*/ 2133 w 4835"/>
                <a:gd name="T23" fmla="*/ 2214 h 4163"/>
                <a:gd name="T24" fmla="*/ 2130 w 4835"/>
                <a:gd name="T25" fmla="*/ 1725 h 4163"/>
                <a:gd name="T26" fmla="*/ 3411 w 4835"/>
                <a:gd name="T27" fmla="*/ 3854 h 4163"/>
                <a:gd name="T28" fmla="*/ 4290 w 4835"/>
                <a:gd name="T29" fmla="*/ 308 h 4163"/>
                <a:gd name="T30" fmla="*/ 3499 w 4835"/>
                <a:gd name="T31" fmla="*/ 0 h 4163"/>
                <a:gd name="T32" fmla="*/ 4468 w 4835"/>
                <a:gd name="T33" fmla="*/ 3 h 4163"/>
                <a:gd name="T34" fmla="*/ 4528 w 4835"/>
                <a:gd name="T35" fmla="*/ 31 h 4163"/>
                <a:gd name="T36" fmla="*/ 4570 w 4835"/>
                <a:gd name="T37" fmla="*/ 80 h 4163"/>
                <a:gd name="T38" fmla="*/ 4588 w 4835"/>
                <a:gd name="T39" fmla="*/ 144 h 4163"/>
                <a:gd name="T40" fmla="*/ 4835 w 4835"/>
                <a:gd name="T41" fmla="*/ 4030 h 4163"/>
                <a:gd name="T42" fmla="*/ 4813 w 4835"/>
                <a:gd name="T43" fmla="*/ 4088 h 4163"/>
                <a:gd name="T44" fmla="*/ 4770 w 4835"/>
                <a:gd name="T45" fmla="*/ 4135 h 4163"/>
                <a:gd name="T46" fmla="*/ 4713 w 4835"/>
                <a:gd name="T47" fmla="*/ 4159 h 4163"/>
                <a:gd name="T48" fmla="*/ 154 w 4835"/>
                <a:gd name="T49" fmla="*/ 4163 h 4163"/>
                <a:gd name="T50" fmla="*/ 87 w 4835"/>
                <a:gd name="T51" fmla="*/ 4147 h 4163"/>
                <a:gd name="T52" fmla="*/ 34 w 4835"/>
                <a:gd name="T53" fmla="*/ 4104 h 4163"/>
                <a:gd name="T54" fmla="*/ 4 w 4835"/>
                <a:gd name="T55" fmla="*/ 4044 h 4163"/>
                <a:gd name="T56" fmla="*/ 0 w 4835"/>
                <a:gd name="T57" fmla="*/ 2178 h 4163"/>
                <a:gd name="T58" fmla="*/ 12 w 4835"/>
                <a:gd name="T59" fmla="*/ 2121 h 4163"/>
                <a:gd name="T60" fmla="*/ 43 w 4835"/>
                <a:gd name="T61" fmla="*/ 2071 h 4163"/>
                <a:gd name="T62" fmla="*/ 1131 w 4835"/>
                <a:gd name="T63" fmla="*/ 1303 h 4163"/>
                <a:gd name="T64" fmla="*/ 1192 w 4835"/>
                <a:gd name="T65" fmla="*/ 1276 h 4163"/>
                <a:gd name="T66" fmla="*/ 1258 w 4835"/>
                <a:gd name="T67" fmla="*/ 1279 h 4163"/>
                <a:gd name="T68" fmla="*/ 1318 w 4835"/>
                <a:gd name="T69" fmla="*/ 1310 h 4163"/>
                <a:gd name="T70" fmla="*/ 1360 w 4835"/>
                <a:gd name="T71" fmla="*/ 1363 h 4163"/>
                <a:gd name="T72" fmla="*/ 1374 w 4835"/>
                <a:gd name="T73" fmla="*/ 1429 h 4163"/>
                <a:gd name="T74" fmla="*/ 2195 w 4835"/>
                <a:gd name="T75" fmla="*/ 1303 h 4163"/>
                <a:gd name="T76" fmla="*/ 2257 w 4835"/>
                <a:gd name="T77" fmla="*/ 1276 h 4163"/>
                <a:gd name="T78" fmla="*/ 2323 w 4835"/>
                <a:gd name="T79" fmla="*/ 1279 h 4163"/>
                <a:gd name="T80" fmla="*/ 2383 w 4835"/>
                <a:gd name="T81" fmla="*/ 1310 h 4163"/>
                <a:gd name="T82" fmla="*/ 2424 w 4835"/>
                <a:gd name="T83" fmla="*/ 1363 h 4163"/>
                <a:gd name="T84" fmla="*/ 2439 w 4835"/>
                <a:gd name="T85" fmla="*/ 1429 h 4163"/>
                <a:gd name="T86" fmla="*/ 3221 w 4835"/>
                <a:gd name="T87" fmla="*/ 2024 h 4163"/>
                <a:gd name="T88" fmla="*/ 3350 w 4835"/>
                <a:gd name="T89" fmla="*/ 110 h 4163"/>
                <a:gd name="T90" fmla="*/ 3381 w 4835"/>
                <a:gd name="T91" fmla="*/ 53 h 4163"/>
                <a:gd name="T92" fmla="*/ 3433 w 4835"/>
                <a:gd name="T93" fmla="*/ 14 h 4163"/>
                <a:gd name="T94" fmla="*/ 3499 w 4835"/>
                <a:gd name="T95" fmla="*/ 0 h 4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35" h="4163">
                  <a:moveTo>
                    <a:pt x="2130" y="1725"/>
                  </a:moveTo>
                  <a:lnTo>
                    <a:pt x="1308" y="2305"/>
                  </a:lnTo>
                  <a:lnTo>
                    <a:pt x="1279" y="2321"/>
                  </a:lnTo>
                  <a:lnTo>
                    <a:pt x="1246" y="2331"/>
                  </a:lnTo>
                  <a:lnTo>
                    <a:pt x="1213" y="2332"/>
                  </a:lnTo>
                  <a:lnTo>
                    <a:pt x="1180" y="2328"/>
                  </a:lnTo>
                  <a:lnTo>
                    <a:pt x="1148" y="2316"/>
                  </a:lnTo>
                  <a:lnTo>
                    <a:pt x="1120" y="2297"/>
                  </a:lnTo>
                  <a:lnTo>
                    <a:pt x="1097" y="2272"/>
                  </a:lnTo>
                  <a:lnTo>
                    <a:pt x="1079" y="2244"/>
                  </a:lnTo>
                  <a:lnTo>
                    <a:pt x="1069" y="2212"/>
                  </a:lnTo>
                  <a:lnTo>
                    <a:pt x="1064" y="2178"/>
                  </a:lnTo>
                  <a:lnTo>
                    <a:pt x="1064" y="1725"/>
                  </a:lnTo>
                  <a:lnTo>
                    <a:pt x="308" y="2259"/>
                  </a:lnTo>
                  <a:lnTo>
                    <a:pt x="308" y="3854"/>
                  </a:lnTo>
                  <a:lnTo>
                    <a:pt x="3101" y="3854"/>
                  </a:lnTo>
                  <a:lnTo>
                    <a:pt x="3201" y="2332"/>
                  </a:lnTo>
                  <a:lnTo>
                    <a:pt x="2284" y="2332"/>
                  </a:lnTo>
                  <a:lnTo>
                    <a:pt x="2249" y="2330"/>
                  </a:lnTo>
                  <a:lnTo>
                    <a:pt x="2215" y="2318"/>
                  </a:lnTo>
                  <a:lnTo>
                    <a:pt x="2188" y="2299"/>
                  </a:lnTo>
                  <a:lnTo>
                    <a:pt x="2164" y="2275"/>
                  </a:lnTo>
                  <a:lnTo>
                    <a:pt x="2145" y="2246"/>
                  </a:lnTo>
                  <a:lnTo>
                    <a:pt x="2133" y="2214"/>
                  </a:lnTo>
                  <a:lnTo>
                    <a:pt x="2130" y="2178"/>
                  </a:lnTo>
                  <a:lnTo>
                    <a:pt x="2130" y="1725"/>
                  </a:lnTo>
                  <a:close/>
                  <a:moveTo>
                    <a:pt x="3643" y="308"/>
                  </a:moveTo>
                  <a:lnTo>
                    <a:pt x="3411" y="3854"/>
                  </a:lnTo>
                  <a:lnTo>
                    <a:pt x="4516" y="3854"/>
                  </a:lnTo>
                  <a:lnTo>
                    <a:pt x="4290" y="308"/>
                  </a:lnTo>
                  <a:lnTo>
                    <a:pt x="3643" y="308"/>
                  </a:lnTo>
                  <a:close/>
                  <a:moveTo>
                    <a:pt x="3499" y="0"/>
                  </a:moveTo>
                  <a:lnTo>
                    <a:pt x="4434" y="0"/>
                  </a:lnTo>
                  <a:lnTo>
                    <a:pt x="4468" y="3"/>
                  </a:lnTo>
                  <a:lnTo>
                    <a:pt x="4500" y="14"/>
                  </a:lnTo>
                  <a:lnTo>
                    <a:pt x="4528" y="31"/>
                  </a:lnTo>
                  <a:lnTo>
                    <a:pt x="4551" y="53"/>
                  </a:lnTo>
                  <a:lnTo>
                    <a:pt x="4570" y="80"/>
                  </a:lnTo>
                  <a:lnTo>
                    <a:pt x="4582" y="110"/>
                  </a:lnTo>
                  <a:lnTo>
                    <a:pt x="4588" y="144"/>
                  </a:lnTo>
                  <a:lnTo>
                    <a:pt x="4835" y="3999"/>
                  </a:lnTo>
                  <a:lnTo>
                    <a:pt x="4835" y="4030"/>
                  </a:lnTo>
                  <a:lnTo>
                    <a:pt x="4826" y="4060"/>
                  </a:lnTo>
                  <a:lnTo>
                    <a:pt x="4813" y="4088"/>
                  </a:lnTo>
                  <a:lnTo>
                    <a:pt x="4794" y="4113"/>
                  </a:lnTo>
                  <a:lnTo>
                    <a:pt x="4770" y="4135"/>
                  </a:lnTo>
                  <a:lnTo>
                    <a:pt x="4742" y="4150"/>
                  </a:lnTo>
                  <a:lnTo>
                    <a:pt x="4713" y="4159"/>
                  </a:lnTo>
                  <a:lnTo>
                    <a:pt x="4681" y="4163"/>
                  </a:lnTo>
                  <a:lnTo>
                    <a:pt x="154" y="4163"/>
                  </a:lnTo>
                  <a:lnTo>
                    <a:pt x="119" y="4159"/>
                  </a:lnTo>
                  <a:lnTo>
                    <a:pt x="87" y="4147"/>
                  </a:lnTo>
                  <a:lnTo>
                    <a:pt x="57" y="4129"/>
                  </a:lnTo>
                  <a:lnTo>
                    <a:pt x="34" y="4104"/>
                  </a:lnTo>
                  <a:lnTo>
                    <a:pt x="16" y="4076"/>
                  </a:lnTo>
                  <a:lnTo>
                    <a:pt x="4" y="4044"/>
                  </a:lnTo>
                  <a:lnTo>
                    <a:pt x="0" y="4009"/>
                  </a:lnTo>
                  <a:lnTo>
                    <a:pt x="0" y="2178"/>
                  </a:lnTo>
                  <a:lnTo>
                    <a:pt x="3" y="2149"/>
                  </a:lnTo>
                  <a:lnTo>
                    <a:pt x="12" y="2121"/>
                  </a:lnTo>
                  <a:lnTo>
                    <a:pt x="25" y="2095"/>
                  </a:lnTo>
                  <a:lnTo>
                    <a:pt x="43" y="2071"/>
                  </a:lnTo>
                  <a:lnTo>
                    <a:pt x="66" y="2052"/>
                  </a:lnTo>
                  <a:lnTo>
                    <a:pt x="1131" y="1303"/>
                  </a:lnTo>
                  <a:lnTo>
                    <a:pt x="1160" y="1285"/>
                  </a:lnTo>
                  <a:lnTo>
                    <a:pt x="1192" y="1276"/>
                  </a:lnTo>
                  <a:lnTo>
                    <a:pt x="1226" y="1275"/>
                  </a:lnTo>
                  <a:lnTo>
                    <a:pt x="1258" y="1279"/>
                  </a:lnTo>
                  <a:lnTo>
                    <a:pt x="1291" y="1291"/>
                  </a:lnTo>
                  <a:lnTo>
                    <a:pt x="1318" y="1310"/>
                  </a:lnTo>
                  <a:lnTo>
                    <a:pt x="1342" y="1335"/>
                  </a:lnTo>
                  <a:lnTo>
                    <a:pt x="1360" y="1363"/>
                  </a:lnTo>
                  <a:lnTo>
                    <a:pt x="1370" y="1395"/>
                  </a:lnTo>
                  <a:lnTo>
                    <a:pt x="1374" y="1429"/>
                  </a:lnTo>
                  <a:lnTo>
                    <a:pt x="1374" y="1881"/>
                  </a:lnTo>
                  <a:lnTo>
                    <a:pt x="2195" y="1303"/>
                  </a:lnTo>
                  <a:lnTo>
                    <a:pt x="2224" y="1285"/>
                  </a:lnTo>
                  <a:lnTo>
                    <a:pt x="2257" y="1276"/>
                  </a:lnTo>
                  <a:lnTo>
                    <a:pt x="2290" y="1275"/>
                  </a:lnTo>
                  <a:lnTo>
                    <a:pt x="2323" y="1279"/>
                  </a:lnTo>
                  <a:lnTo>
                    <a:pt x="2355" y="1291"/>
                  </a:lnTo>
                  <a:lnTo>
                    <a:pt x="2383" y="1310"/>
                  </a:lnTo>
                  <a:lnTo>
                    <a:pt x="2406" y="1335"/>
                  </a:lnTo>
                  <a:lnTo>
                    <a:pt x="2424" y="1363"/>
                  </a:lnTo>
                  <a:lnTo>
                    <a:pt x="2434" y="1395"/>
                  </a:lnTo>
                  <a:lnTo>
                    <a:pt x="2439" y="1429"/>
                  </a:lnTo>
                  <a:lnTo>
                    <a:pt x="2439" y="2024"/>
                  </a:lnTo>
                  <a:lnTo>
                    <a:pt x="3221" y="2024"/>
                  </a:lnTo>
                  <a:lnTo>
                    <a:pt x="3345" y="144"/>
                  </a:lnTo>
                  <a:lnTo>
                    <a:pt x="3350" y="110"/>
                  </a:lnTo>
                  <a:lnTo>
                    <a:pt x="3362" y="80"/>
                  </a:lnTo>
                  <a:lnTo>
                    <a:pt x="3381" y="53"/>
                  </a:lnTo>
                  <a:lnTo>
                    <a:pt x="3405" y="31"/>
                  </a:lnTo>
                  <a:lnTo>
                    <a:pt x="3433" y="14"/>
                  </a:lnTo>
                  <a:lnTo>
                    <a:pt x="3465" y="3"/>
                  </a:lnTo>
                  <a:lnTo>
                    <a:pt x="349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0" name="Rectangle 1"/>
          <p:cNvSpPr>
            <a:spLocks noChangeArrowheads="1"/>
          </p:cNvSpPr>
          <p:nvPr/>
        </p:nvSpPr>
        <p:spPr bwMode="auto">
          <a:xfrm>
            <a:off x="5270672" y="4321001"/>
            <a:ext cx="556504" cy="28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6348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Братск</a:t>
            </a:r>
            <a:endParaRPr lang="ru-RU" sz="1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"/>
          <p:cNvSpPr>
            <a:spLocks noChangeArrowheads="1"/>
          </p:cNvSpPr>
          <p:nvPr/>
        </p:nvSpPr>
        <p:spPr bwMode="auto">
          <a:xfrm>
            <a:off x="6212037" y="4451456"/>
            <a:ext cx="1356219" cy="435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6348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Комсомольск-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на-Амуре</a:t>
            </a:r>
            <a:endParaRPr lang="ru-RU" sz="1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1"/>
          <p:cNvSpPr>
            <a:spLocks noChangeArrowheads="1"/>
          </p:cNvSpPr>
          <p:nvPr/>
        </p:nvSpPr>
        <p:spPr bwMode="auto">
          <a:xfrm>
            <a:off x="1115616" y="3619389"/>
            <a:ext cx="1356219" cy="28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6348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Волгоград</a:t>
            </a:r>
            <a:endParaRPr lang="ru-RU" sz="1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63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3"/>
          <p:cNvSpPr>
            <a:spLocks noGrp="1"/>
          </p:cNvSpPr>
          <p:nvPr>
            <p:ph type="title"/>
          </p:nvPr>
        </p:nvSpPr>
        <p:spPr>
          <a:xfrm>
            <a:off x="247650" y="229723"/>
            <a:ext cx="6858000" cy="6931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Продукция компании</a:t>
            </a:r>
            <a:endParaRPr lang="ru-RU" altLang="ru-RU" sz="22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 flipV="1">
            <a:off x="247651" y="872058"/>
            <a:ext cx="8620259" cy="254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>
            <a:extLst>
              <a:ext uri="{FF2B5EF4-FFF2-40B4-BE49-F238E27FC236}">
                <a16:creationId xmlns="" xmlns:a16="http://schemas.microsoft.com/office/drawing/2014/main" id="{2B1503A0-DCDE-D403-9D27-A5EFAFC57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1" y="476672"/>
            <a:ext cx="1415590" cy="320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DSC_5158_resize 11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6778" y="1257300"/>
            <a:ext cx="17716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DSC_6486_resiz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7778" y="3467100"/>
            <a:ext cx="2895600" cy="192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DSC_5345_resiz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1578" y="952500"/>
            <a:ext cx="2971800" cy="197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1" descr="Ковш 2 22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78" y="1028700"/>
            <a:ext cx="2614613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394312" y="5661819"/>
            <a:ext cx="249062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 dirty="0">
                <a:latin typeface="Arial" pitchFamily="34" charset="0"/>
                <a:cs typeface="Arial" pitchFamily="34" charset="0"/>
              </a:rPr>
              <a:t>Вакуум-разливочный ковш для электролита: от проекта до готового оборудования</a:t>
            </a: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4212531" y="3009900"/>
            <a:ext cx="188251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 dirty="0">
                <a:latin typeface="Arial" pitchFamily="34" charset="0"/>
                <a:cs typeface="Arial" pitchFamily="34" charset="0"/>
              </a:rPr>
              <a:t>Валки прокатного стана</a:t>
            </a:r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4212531" y="5524500"/>
            <a:ext cx="1586094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 dirty="0">
                <a:latin typeface="Arial" pitchFamily="34" charset="0"/>
                <a:cs typeface="Arial" pitchFamily="34" charset="0"/>
              </a:rPr>
              <a:t>Червячные колеса</a:t>
            </a:r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7094607" y="4005064"/>
            <a:ext cx="17526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 dirty="0">
                <a:latin typeface="Arial" pitchFamily="34" charset="0"/>
                <a:cs typeface="Arial" pitchFamily="34" charset="0"/>
              </a:rPr>
              <a:t>Запасные части к технологическому оборудованию</a:t>
            </a:r>
          </a:p>
        </p:txBody>
      </p:sp>
    </p:spTree>
    <p:extLst>
      <p:ext uri="{BB962C8B-B14F-4D97-AF65-F5344CB8AC3E}">
        <p14:creationId xmlns:p14="http://schemas.microsoft.com/office/powerpoint/2010/main" val="397042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3"/>
          <p:cNvSpPr>
            <a:spLocks noGrp="1"/>
          </p:cNvSpPr>
          <p:nvPr>
            <p:ph type="title"/>
          </p:nvPr>
        </p:nvSpPr>
        <p:spPr>
          <a:xfrm>
            <a:off x="247650" y="229723"/>
            <a:ext cx="6858000" cy="6931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Продукция компании</a:t>
            </a:r>
            <a:endParaRPr lang="ru-RU" altLang="ru-RU" sz="22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 flipV="1">
            <a:off x="247651" y="872058"/>
            <a:ext cx="8620259" cy="254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>
            <a:extLst>
              <a:ext uri="{FF2B5EF4-FFF2-40B4-BE49-F238E27FC236}">
                <a16:creationId xmlns="" xmlns:a16="http://schemas.microsoft.com/office/drawing/2014/main" id="{2B1503A0-DCDE-D403-9D27-A5EFAFC57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1" y="476672"/>
            <a:ext cx="1415590" cy="320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7" descr="68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60032" y="998537"/>
            <a:ext cx="3733800" cy="248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" name="Picture 18" descr="683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7832" y="998537"/>
            <a:ext cx="3657600" cy="2430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" name="Picture 19" descr="DSC_5048_resiz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95547" y="3855838"/>
            <a:ext cx="3733800" cy="2481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" name="Picture 21" descr="DSC_5246_resiz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32" y="3861048"/>
            <a:ext cx="3810000" cy="253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22"/>
          <p:cNvSpPr txBox="1">
            <a:spLocks noChangeArrowheads="1"/>
          </p:cNvSpPr>
          <p:nvPr/>
        </p:nvSpPr>
        <p:spPr bwMode="auto">
          <a:xfrm>
            <a:off x="247651" y="3429000"/>
            <a:ext cx="385018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 dirty="0" err="1">
                <a:latin typeface="Arial" pitchFamily="34" charset="0"/>
                <a:cs typeface="Arial" pitchFamily="34" charset="0"/>
              </a:rPr>
              <a:t>Пневмоцилиндр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– разработка ООО «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Тимокс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»</a:t>
            </a:r>
          </a:p>
        </p:txBody>
      </p:sp>
      <p:sp>
        <p:nvSpPr>
          <p:cNvPr id="21" name="Text Box 24"/>
          <p:cNvSpPr txBox="1">
            <a:spLocks noChangeArrowheads="1"/>
          </p:cNvSpPr>
          <p:nvPr/>
        </p:nvSpPr>
        <p:spPr bwMode="auto">
          <a:xfrm>
            <a:off x="5233325" y="3471041"/>
            <a:ext cx="305824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 dirty="0">
                <a:latin typeface="Arial" pitchFamily="34" charset="0"/>
                <a:cs typeface="Arial" pitchFamily="34" charset="0"/>
              </a:rPr>
              <a:t>Червячные пары, зубчатые колеса</a:t>
            </a:r>
          </a:p>
        </p:txBody>
      </p:sp>
      <p:sp>
        <p:nvSpPr>
          <p:cNvPr id="22" name="Text Box 25"/>
          <p:cNvSpPr txBox="1">
            <a:spLocks noChangeArrowheads="1"/>
          </p:cNvSpPr>
          <p:nvPr/>
        </p:nvSpPr>
        <p:spPr bwMode="auto">
          <a:xfrm>
            <a:off x="1026303" y="6393111"/>
            <a:ext cx="233305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 dirty="0">
                <a:latin typeface="Arial" pitchFamily="34" charset="0"/>
                <a:cs typeface="Arial" pitchFamily="34" charset="0"/>
              </a:rPr>
              <a:t>Автоматический захват</a:t>
            </a:r>
          </a:p>
        </p:txBody>
      </p:sp>
      <p:sp>
        <p:nvSpPr>
          <p:cNvPr id="23" name="Text Box 27"/>
          <p:cNvSpPr txBox="1">
            <a:spLocks noChangeArrowheads="1"/>
          </p:cNvSpPr>
          <p:nvPr/>
        </p:nvSpPr>
        <p:spPr bwMode="auto">
          <a:xfrm>
            <a:off x="4767455" y="6386602"/>
            <a:ext cx="3989984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 dirty="0">
                <a:latin typeface="Arial" pitchFamily="34" charset="0"/>
                <a:cs typeface="Arial" pitchFamily="34" charset="0"/>
              </a:rPr>
              <a:t>Изготовление анодного устройства для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ИрКАЗа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02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3"/>
          <p:cNvSpPr>
            <a:spLocks noGrp="1"/>
          </p:cNvSpPr>
          <p:nvPr>
            <p:ph type="title"/>
          </p:nvPr>
        </p:nvSpPr>
        <p:spPr>
          <a:xfrm>
            <a:off x="247650" y="229723"/>
            <a:ext cx="6858000" cy="6931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Продукция компании</a:t>
            </a:r>
            <a:endParaRPr lang="ru-RU" altLang="ru-RU" sz="22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 flipV="1">
            <a:off x="247651" y="872058"/>
            <a:ext cx="8620259" cy="254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>
            <a:extLst>
              <a:ext uri="{FF2B5EF4-FFF2-40B4-BE49-F238E27FC236}">
                <a16:creationId xmlns="" xmlns:a16="http://schemas.microsoft.com/office/drawing/2014/main" id="{2B1503A0-DCDE-D403-9D27-A5EFAFC57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1" y="476672"/>
            <a:ext cx="1415590" cy="320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9" descr="DSC_5191_resiz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7544" y="1028630"/>
            <a:ext cx="3962400" cy="2633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" name="Picture 14" descr="IMG_217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3344" y="1028630"/>
            <a:ext cx="35052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6" descr="5-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144" y="4152830"/>
            <a:ext cx="3581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 Box 19"/>
          <p:cNvSpPr txBox="1">
            <a:spLocks noChangeArrowheads="1"/>
          </p:cNvSpPr>
          <p:nvPr/>
        </p:nvSpPr>
        <p:spPr bwMode="auto">
          <a:xfrm>
            <a:off x="4836313" y="5981630"/>
            <a:ext cx="398076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 dirty="0">
                <a:latin typeface="Arial" pitchFamily="34" charset="0"/>
                <a:cs typeface="Arial" pitchFamily="34" charset="0"/>
              </a:rPr>
              <a:t>Прицеп для транспортировки вакуум-ковшей: от проекта до готового оборудования</a:t>
            </a:r>
          </a:p>
        </p:txBody>
      </p:sp>
      <p:sp>
        <p:nvSpPr>
          <p:cNvPr id="25" name="Text Box 20"/>
          <p:cNvSpPr txBox="1">
            <a:spLocks noChangeArrowheads="1"/>
          </p:cNvSpPr>
          <p:nvPr/>
        </p:nvSpPr>
        <p:spPr bwMode="auto">
          <a:xfrm>
            <a:off x="5724128" y="3678869"/>
            <a:ext cx="2205136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>
                <a:latin typeface="Arial" pitchFamily="34" charset="0"/>
                <a:cs typeface="Arial" pitchFamily="34" charset="0"/>
              </a:rPr>
              <a:t>Ротор щековой дробилки</a:t>
            </a:r>
          </a:p>
        </p:txBody>
      </p:sp>
      <p:sp>
        <p:nvSpPr>
          <p:cNvPr id="26" name="Text Box 21"/>
          <p:cNvSpPr txBox="1">
            <a:spLocks noChangeArrowheads="1"/>
          </p:cNvSpPr>
          <p:nvPr/>
        </p:nvSpPr>
        <p:spPr bwMode="auto">
          <a:xfrm>
            <a:off x="827584" y="3695630"/>
            <a:ext cx="338437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 dirty="0">
                <a:latin typeface="Arial" pitchFamily="34" charset="0"/>
                <a:cs typeface="Arial" pitchFamily="34" charset="0"/>
              </a:rPr>
              <a:t>Контроль качества готовой продукции</a:t>
            </a:r>
          </a:p>
        </p:txBody>
      </p:sp>
      <p:pic>
        <p:nvPicPr>
          <p:cNvPr id="27" name="Picture 22" descr="Копия 2014-06-06-204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44" y="4152830"/>
            <a:ext cx="3429000" cy="192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 Box 23"/>
          <p:cNvSpPr txBox="1">
            <a:spLocks noChangeArrowheads="1"/>
          </p:cNvSpPr>
          <p:nvPr/>
        </p:nvSpPr>
        <p:spPr bwMode="auto">
          <a:xfrm>
            <a:off x="1610172" y="6093671"/>
            <a:ext cx="1296144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>
                <a:latin typeface="Arial" pitchFamily="34" charset="0"/>
                <a:cs typeface="Arial" pitchFamily="34" charset="0"/>
              </a:rPr>
              <a:t>Бревнозахват</a:t>
            </a:r>
          </a:p>
        </p:txBody>
      </p:sp>
    </p:spTree>
    <p:extLst>
      <p:ext uri="{BB962C8B-B14F-4D97-AF65-F5344CB8AC3E}">
        <p14:creationId xmlns:p14="http://schemas.microsoft.com/office/powerpoint/2010/main" val="255183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>
              <a:defRPr/>
            </a:pPr>
            <a:fld id="{86970867-2E92-4B8C-AD9B-386A8E696BBC}" type="slidenum">
              <a:rPr lang="ru-RU" sz="1000" smtClean="0"/>
              <a:pPr>
                <a:defRPr/>
              </a:pPr>
              <a:t>9</a:t>
            </a:fld>
            <a:endParaRPr lang="ru-RU" sz="1000"/>
          </a:p>
        </p:txBody>
      </p:sp>
      <p:pic>
        <p:nvPicPr>
          <p:cNvPr id="8196" name="Picture 19" descr="image001 (3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31" y="1116012"/>
            <a:ext cx="1447800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20" descr="image002 (2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705" y="1524000"/>
            <a:ext cx="16764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26" descr="i (2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514600"/>
            <a:ext cx="175260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29" descr="logo-meche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162300"/>
            <a:ext cx="144780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0" name="Text Box 30"/>
          <p:cNvSpPr txBox="1">
            <a:spLocks noChangeArrowheads="1"/>
          </p:cNvSpPr>
          <p:nvPr/>
        </p:nvSpPr>
        <p:spPr bwMode="auto">
          <a:xfrm>
            <a:off x="2286000" y="4724400"/>
            <a:ext cx="556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sz="1800"/>
          </a:p>
        </p:txBody>
      </p:sp>
      <p:sp>
        <p:nvSpPr>
          <p:cNvPr id="8201" name="Text Box 34"/>
          <p:cNvSpPr txBox="1">
            <a:spLocks noChangeArrowheads="1"/>
          </p:cNvSpPr>
          <p:nvPr/>
        </p:nvSpPr>
        <p:spPr bwMode="auto">
          <a:xfrm>
            <a:off x="2286000" y="5791200"/>
            <a:ext cx="6553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sz="1800"/>
          </a:p>
        </p:txBody>
      </p:sp>
      <p:pic>
        <p:nvPicPr>
          <p:cNvPr id="8203" name="Picture 36" descr="alco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733800"/>
            <a:ext cx="1371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4" name="Picture 38" descr="image001 (2)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495800"/>
            <a:ext cx="1371600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5" name="Picture 40" descr="log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486400"/>
            <a:ext cx="21336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6" name="Picture 42" descr="i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5562600"/>
            <a:ext cx="12954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7" name="Picture 45" descr="38401996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295400"/>
            <a:ext cx="1676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8" name="Picture 46" descr="logo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187301"/>
            <a:ext cx="182880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9" name="Picture 47" descr="RJD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300" y="4293663"/>
            <a:ext cx="1600200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0" name="Picture 48" descr="8156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109" y="2990850"/>
            <a:ext cx="10604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1" name="Picture 49" descr="i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1373" y="5063331"/>
            <a:ext cx="1905000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2" name="Picture 50" descr="Rosatom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295400"/>
            <a:ext cx="1066800" cy="105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3" name="Picture 51" descr="Трубодеталь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219200"/>
            <a:ext cx="1611313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4" name="Picture 52" descr="1370415104foto1_bi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691" y="2571750"/>
            <a:ext cx="175260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5" name="Picture 53" descr="i (1)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2334" y="5063331"/>
            <a:ext cx="198120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Заголовок 3"/>
          <p:cNvSpPr>
            <a:spLocks noGrp="1"/>
          </p:cNvSpPr>
          <p:nvPr>
            <p:ph type="title"/>
          </p:nvPr>
        </p:nvSpPr>
        <p:spPr>
          <a:xfrm>
            <a:off x="248324" y="178911"/>
            <a:ext cx="5044429" cy="693147"/>
          </a:xfrm>
        </p:spPr>
        <p:txBody>
          <a:bodyPr>
            <a:noAutofit/>
          </a:bodyPr>
          <a:lstStyle/>
          <a:p>
            <a:r>
              <a:rPr lang="ru-RU" altLang="ru-RU" sz="22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Потребители продукции</a:t>
            </a:r>
            <a:endParaRPr lang="ru-RU" altLang="ru-RU" sz="22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247651" y="872058"/>
            <a:ext cx="8620259" cy="254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">
            <a:extLst>
              <a:ext uri="{FF2B5EF4-FFF2-40B4-BE49-F238E27FC236}">
                <a16:creationId xmlns="" xmlns:a16="http://schemas.microsoft.com/office/drawing/2014/main" id="{2B1503A0-DCDE-D403-9D27-A5EFAFC57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1" y="476672"/>
            <a:ext cx="1415590" cy="320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470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3"/>
          <p:cNvSpPr>
            <a:spLocks noGrp="1"/>
          </p:cNvSpPr>
          <p:nvPr>
            <p:ph type="title"/>
          </p:nvPr>
        </p:nvSpPr>
        <p:spPr>
          <a:xfrm>
            <a:off x="247650" y="229723"/>
            <a:ext cx="6858000" cy="693147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Наши достижения</a:t>
            </a:r>
            <a:endParaRPr lang="ru-RU" altLang="ru-RU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 flipV="1">
            <a:off x="247651" y="872058"/>
            <a:ext cx="8620259" cy="254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355600" y="143423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666666"/>
                </a:solidFill>
                <a:latin typeface="Arial"/>
              </a:rPr>
              <a:t>…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2050" name="Picture 2" descr="https://timox.ru/cache/preview/eac272d28b5f86f1c2d051198dda8665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66" y="985185"/>
            <a:ext cx="1143534" cy="1579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https://timox.ru/cache/preview/cc4183ac4c03cb0b1ddf5901250ff105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344594"/>
            <a:ext cx="1124496" cy="1551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timox.ru/cache/preview/4581fd60e2fb4b0265131dce021bd6f7.jpg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227245"/>
            <a:ext cx="1113090" cy="1551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https://timox.ru/cache/preview/4ccb576e48cf2e0b0a9c106c3ac2678e.jpg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5789" y="965484"/>
            <a:ext cx="1112274" cy="1551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timox.ru/cache/preview/e7ae4d1ef588b1a1f6dbfbd7589ed3e2.jpg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331" y="1057378"/>
            <a:ext cx="1108238" cy="1507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https://timox.ru/cache/preview/c1ffd56567ccc61c51af43f4dc682906.jpg">
            <a:hlinkClick r:id="rId13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0866" y="4941168"/>
            <a:ext cx="1057275" cy="1574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timox.ru/cache/preview/212d2c082bedbcc2464dcc5472181b24.jpg">
            <a:hlinkClick r:id="rId15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196" y="2777327"/>
            <a:ext cx="1057275" cy="1515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https://timox.ru/cache/preview/6c796566a4d0d695ebae3c1751846315.jpg">
            <a:hlinkClick r:id="rId17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765" y="4941168"/>
            <a:ext cx="1057275" cy="1564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timox.ru/cache/preview/02e070107197c2afd43895beac39f582.jpg">
            <a:hlinkClick r:id="rId19"/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944014"/>
            <a:ext cx="1057275" cy="1573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https://timox.ru/cache/preview/45b118b90011cfa5ed632e85a655f737.jpg">
            <a:hlinkClick r:id="rId21"/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01" y="2944014"/>
            <a:ext cx="1143534" cy="1573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s://timox.ru/cache/preview/9d89e7ea4c8845b983a8de26962c5fae.jpg">
            <a:hlinkClick r:id="rId23"/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6511" y="2882652"/>
            <a:ext cx="1151279" cy="1634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https://timox.ru/cache/preview/5f3df6c03d78124c2bc0fa6d6c2a478d.jpg">
            <a:hlinkClick r:id="rId25"/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504" y="1066780"/>
            <a:ext cx="1063102" cy="149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https://timox.ru/cache/preview/ff51337ea303f1bee90c60dd2fe5a218.jpg">
            <a:hlinkClick r:id="rId27"/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734" y="3113238"/>
            <a:ext cx="1097520" cy="1568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https://timox.ru/cache/preview/752aeb115daa142462a777c2e57c06ad.jpg">
            <a:hlinkClick r:id="rId29"/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280" y="5140223"/>
            <a:ext cx="1912122" cy="1176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timox.ru/cache/preview/ee16ff50698f0c5c2899b7369737b648.jpg">
            <a:hlinkClick r:id="rId31"/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636" y="4941168"/>
            <a:ext cx="1730695" cy="1110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>
            <a:extLst>
              <a:ext uri="{FF2B5EF4-FFF2-40B4-BE49-F238E27FC236}">
                <a16:creationId xmlns="" xmlns:a16="http://schemas.microsoft.com/office/drawing/2014/main" id="{2B1503A0-DCDE-D403-9D27-A5EFAFC57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1" y="476672"/>
            <a:ext cx="1415590" cy="320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464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соседними углами 6"/>
          <p:cNvSpPr/>
          <p:nvPr/>
        </p:nvSpPr>
        <p:spPr>
          <a:xfrm>
            <a:off x="83461" y="857574"/>
            <a:ext cx="8856648" cy="291232"/>
          </a:xfrm>
          <a:prstGeom prst="round2Same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3"/>
          <p:cNvSpPr>
            <a:spLocks noGrp="1"/>
          </p:cNvSpPr>
          <p:nvPr>
            <p:ph type="title"/>
          </p:nvPr>
        </p:nvSpPr>
        <p:spPr>
          <a:xfrm>
            <a:off x="247650" y="229721"/>
            <a:ext cx="7495337" cy="693147"/>
          </a:xfrm>
        </p:spPr>
        <p:txBody>
          <a:bodyPr>
            <a:normAutofit fontScale="90000"/>
          </a:bodyPr>
          <a:lstStyle/>
          <a:p>
            <a:r>
              <a:rPr lang="ru-RU" altLang="ru-RU" sz="24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Наши правила: обязательно</a:t>
            </a:r>
            <a:r>
              <a:rPr lang="en-US" altLang="ru-RU" sz="24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ru-RU" altLang="ru-RU" sz="24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ношение спецодежды и применение СИЗ</a:t>
            </a:r>
            <a:endParaRPr lang="ru-RU" altLang="ru-RU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="" xmlns:a16="http://schemas.microsoft.com/office/drawing/2014/main" id="{2B1503A0-DCDE-D403-9D27-A5EFAFC57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354697"/>
            <a:ext cx="1369524" cy="320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Прямая соединительная линия 11"/>
          <p:cNvCxnSpPr/>
          <p:nvPr/>
        </p:nvCxnSpPr>
        <p:spPr>
          <a:xfrm flipV="1">
            <a:off x="247650" y="872058"/>
            <a:ext cx="8620259" cy="254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22" t="12597" b="5325"/>
          <a:stretch/>
        </p:blipFill>
        <p:spPr bwMode="auto">
          <a:xfrm>
            <a:off x="323528" y="3717032"/>
            <a:ext cx="3273425" cy="2545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Revenko\Desktop\ОК\4. Реклама\Фотографии\Спецодежда.tif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25"/>
          <a:stretch/>
        </p:blipFill>
        <p:spPr bwMode="auto">
          <a:xfrm>
            <a:off x="3429198" y="1148806"/>
            <a:ext cx="2285604" cy="3216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3743" y="1003191"/>
            <a:ext cx="3002117" cy="2569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1003190"/>
            <a:ext cx="3002117" cy="2281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842" y="4149080"/>
            <a:ext cx="3198018" cy="2437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114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3"/>
          <p:cNvSpPr>
            <a:spLocks noGrp="1"/>
          </p:cNvSpPr>
          <p:nvPr>
            <p:ph type="title"/>
          </p:nvPr>
        </p:nvSpPr>
        <p:spPr>
          <a:xfrm>
            <a:off x="247650" y="229723"/>
            <a:ext cx="6858000" cy="693147"/>
          </a:xfrm>
        </p:spPr>
        <p:txBody>
          <a:bodyPr>
            <a:normAutofit fontScale="90000"/>
          </a:bodyPr>
          <a:lstStyle/>
          <a:p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Социальные гарантии работникам ООО «Тимокс»</a:t>
            </a:r>
            <a:endParaRPr lang="ru-RU" altLang="ru-RU" sz="22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 flipV="1">
            <a:off x="247651" y="872058"/>
            <a:ext cx="8620259" cy="254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628649" y="1115877"/>
            <a:ext cx="823926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600"/>
              </a:spcAft>
              <a:buFont typeface="Arial" pitchFamily="34" charset="0"/>
              <a:buChar char="•"/>
            </a:pPr>
            <a:r>
              <a:rPr lang="ru-RU" sz="2000" dirty="0">
                <a:solidFill>
                  <a:prstClr val="black"/>
                </a:solidFill>
              </a:rPr>
              <a:t>Льготный проезд в отпуск</a:t>
            </a:r>
          </a:p>
          <a:p>
            <a:pPr marL="342900" indent="-342900">
              <a:spcAft>
                <a:spcPts val="1600"/>
              </a:spcAft>
              <a:buFont typeface="Arial" pitchFamily="34" charset="0"/>
              <a:buChar char="•"/>
            </a:pPr>
            <a:r>
              <a:rPr lang="ru-RU" sz="2000" dirty="0">
                <a:solidFill>
                  <a:prstClr val="black"/>
                </a:solidFill>
              </a:rPr>
              <a:t>Новогодние подарки</a:t>
            </a:r>
          </a:p>
          <a:p>
            <a:pPr marL="342900" indent="-342900">
              <a:spcAft>
                <a:spcPts val="1600"/>
              </a:spcAft>
              <a:buFont typeface="Arial" pitchFamily="34" charset="0"/>
              <a:buChar char="•"/>
            </a:pPr>
            <a:r>
              <a:rPr lang="ru-RU" sz="2000" dirty="0">
                <a:solidFill>
                  <a:prstClr val="black"/>
                </a:solidFill>
              </a:rPr>
              <a:t>Доставка до места работы</a:t>
            </a:r>
          </a:p>
          <a:p>
            <a:pPr marL="342900" indent="-342900">
              <a:spcAft>
                <a:spcPts val="1600"/>
              </a:spcAft>
              <a:buFont typeface="Arial" pitchFamily="34" charset="0"/>
              <a:buChar char="•"/>
            </a:pPr>
            <a:r>
              <a:rPr lang="ru-RU" sz="2000" dirty="0">
                <a:solidFill>
                  <a:prstClr val="black"/>
                </a:solidFill>
              </a:rPr>
              <a:t>Материальная помощь </a:t>
            </a:r>
          </a:p>
          <a:p>
            <a:pPr marL="342900" indent="-342900">
              <a:spcAft>
                <a:spcPts val="1600"/>
              </a:spcAft>
              <a:buFont typeface="Arial" pitchFamily="34" charset="0"/>
              <a:buChar char="•"/>
            </a:pPr>
            <a:r>
              <a:rPr lang="ru-RU" sz="2000" dirty="0">
                <a:solidFill>
                  <a:prstClr val="black"/>
                </a:solidFill>
              </a:rPr>
              <a:t>Премии к юбилейным датам и дням рождения</a:t>
            </a:r>
          </a:p>
          <a:p>
            <a:pPr marL="342900" indent="-342900">
              <a:spcAft>
                <a:spcPts val="1600"/>
              </a:spcAft>
              <a:buFont typeface="Arial" pitchFamily="34" charset="0"/>
              <a:buChar char="•"/>
            </a:pPr>
            <a:r>
              <a:rPr lang="ru-RU" sz="2000" dirty="0">
                <a:solidFill>
                  <a:prstClr val="black"/>
                </a:solidFill>
              </a:rPr>
              <a:t>Пособие пенсионерам при увольнении</a:t>
            </a:r>
          </a:p>
          <a:p>
            <a:pPr marL="342900" indent="-342900">
              <a:spcAft>
                <a:spcPts val="1600"/>
              </a:spcAft>
              <a:buFont typeface="Arial" pitchFamily="34" charset="0"/>
              <a:buChar char="•"/>
            </a:pPr>
            <a:r>
              <a:rPr lang="ru-RU" sz="2000" dirty="0">
                <a:solidFill>
                  <a:prstClr val="black"/>
                </a:solidFill>
              </a:rPr>
              <a:t>Культурно-массовые, спортивные, социальные мероприятия</a:t>
            </a:r>
          </a:p>
          <a:p>
            <a:pPr marL="342900" indent="-342900">
              <a:spcAft>
                <a:spcPts val="1600"/>
              </a:spcAft>
              <a:buFont typeface="Arial" pitchFamily="34" charset="0"/>
              <a:buChar char="•"/>
            </a:pPr>
            <a:r>
              <a:rPr lang="ru-RU" sz="2000" dirty="0">
                <a:solidFill>
                  <a:prstClr val="black"/>
                </a:solidFill>
              </a:rPr>
              <a:t>Обеспечение спецодеждой и СИЗ</a:t>
            </a:r>
            <a:endParaRPr lang="ru-RU" sz="2000" b="1" dirty="0">
              <a:solidFill>
                <a:prstClr val="black"/>
              </a:solidFill>
            </a:endParaRPr>
          </a:p>
          <a:p>
            <a:pPr marL="342900" indent="-342900">
              <a:spcAft>
                <a:spcPts val="1600"/>
              </a:spcAft>
              <a:buFont typeface="Arial" pitchFamily="34" charset="0"/>
              <a:buChar char="•"/>
            </a:pPr>
            <a:r>
              <a:rPr lang="ru-RU" sz="2000" dirty="0">
                <a:solidFill>
                  <a:prstClr val="black"/>
                </a:solidFill>
              </a:rPr>
              <a:t>Молоко и спецпитание</a:t>
            </a:r>
          </a:p>
          <a:p>
            <a:pPr marL="342900" indent="-342900">
              <a:spcAft>
                <a:spcPts val="1600"/>
              </a:spcAft>
              <a:buFont typeface="Arial" pitchFamily="34" charset="0"/>
              <a:buChar char="•"/>
            </a:pPr>
            <a:r>
              <a:rPr lang="ru-RU" sz="2000" dirty="0">
                <a:solidFill>
                  <a:prstClr val="black"/>
                </a:solidFill>
              </a:rPr>
              <a:t>Обучение и повышения квалификации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="" xmlns:a16="http://schemas.microsoft.com/office/drawing/2014/main" id="{2B1503A0-DCDE-D403-9D27-A5EFAFC57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1" y="476672"/>
            <a:ext cx="1415590" cy="320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hape 1833"/>
          <p:cNvSpPr/>
          <p:nvPr/>
        </p:nvSpPr>
        <p:spPr>
          <a:xfrm>
            <a:off x="8397314" y="4221088"/>
            <a:ext cx="320595" cy="362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38" y="1718"/>
                </a:moveTo>
                <a:cubicBezTo>
                  <a:pt x="5538" y="1964"/>
                  <a:pt x="5815" y="2455"/>
                  <a:pt x="5538" y="2700"/>
                </a:cubicBezTo>
                <a:cubicBezTo>
                  <a:pt x="1385" y="1473"/>
                  <a:pt x="1385" y="1473"/>
                  <a:pt x="1385" y="1473"/>
                </a:cubicBezTo>
                <a:cubicBezTo>
                  <a:pt x="277" y="1964"/>
                  <a:pt x="277" y="1964"/>
                  <a:pt x="277" y="1964"/>
                </a:cubicBezTo>
                <a:cubicBezTo>
                  <a:pt x="0" y="2700"/>
                  <a:pt x="0" y="3927"/>
                  <a:pt x="0" y="4909"/>
                </a:cubicBezTo>
                <a:cubicBezTo>
                  <a:pt x="0" y="6382"/>
                  <a:pt x="277" y="8100"/>
                  <a:pt x="831" y="9327"/>
                </a:cubicBezTo>
                <a:cubicBezTo>
                  <a:pt x="1662" y="10800"/>
                  <a:pt x="2769" y="11782"/>
                  <a:pt x="4708" y="12027"/>
                </a:cubicBezTo>
                <a:cubicBezTo>
                  <a:pt x="4985" y="12273"/>
                  <a:pt x="5262" y="12273"/>
                  <a:pt x="5538" y="12273"/>
                </a:cubicBezTo>
                <a:cubicBezTo>
                  <a:pt x="5538" y="12027"/>
                  <a:pt x="5538" y="12027"/>
                  <a:pt x="5538" y="12027"/>
                </a:cubicBezTo>
                <a:cubicBezTo>
                  <a:pt x="6092" y="12518"/>
                  <a:pt x="7200" y="12764"/>
                  <a:pt x="8585" y="12764"/>
                </a:cubicBezTo>
                <a:cubicBezTo>
                  <a:pt x="8585" y="15709"/>
                  <a:pt x="8585" y="15709"/>
                  <a:pt x="8585" y="15709"/>
                </a:cubicBezTo>
                <a:cubicBezTo>
                  <a:pt x="7477" y="15709"/>
                  <a:pt x="7477" y="15709"/>
                  <a:pt x="7477" y="15709"/>
                </a:cubicBezTo>
                <a:cubicBezTo>
                  <a:pt x="7477" y="16691"/>
                  <a:pt x="7477" y="16691"/>
                  <a:pt x="7477" y="16691"/>
                </a:cubicBezTo>
                <a:cubicBezTo>
                  <a:pt x="4154" y="16691"/>
                  <a:pt x="4154" y="16691"/>
                  <a:pt x="4154" y="16691"/>
                </a:cubicBezTo>
                <a:cubicBezTo>
                  <a:pt x="4154" y="21600"/>
                  <a:pt x="4154" y="21600"/>
                  <a:pt x="4154" y="21600"/>
                </a:cubicBezTo>
                <a:cubicBezTo>
                  <a:pt x="17723" y="21600"/>
                  <a:pt x="17723" y="21600"/>
                  <a:pt x="17723" y="21600"/>
                </a:cubicBezTo>
                <a:cubicBezTo>
                  <a:pt x="17723" y="16691"/>
                  <a:pt x="17723" y="16691"/>
                  <a:pt x="17723" y="16691"/>
                </a:cubicBezTo>
                <a:cubicBezTo>
                  <a:pt x="14400" y="16691"/>
                  <a:pt x="14400" y="16691"/>
                  <a:pt x="14400" y="16691"/>
                </a:cubicBezTo>
                <a:cubicBezTo>
                  <a:pt x="14400" y="15709"/>
                  <a:pt x="14400" y="15709"/>
                  <a:pt x="14400" y="15709"/>
                </a:cubicBezTo>
                <a:cubicBezTo>
                  <a:pt x="13015" y="15709"/>
                  <a:pt x="13015" y="15709"/>
                  <a:pt x="13015" y="15709"/>
                </a:cubicBezTo>
                <a:cubicBezTo>
                  <a:pt x="13015" y="12764"/>
                  <a:pt x="13015" y="12764"/>
                  <a:pt x="13015" y="12764"/>
                </a:cubicBezTo>
                <a:cubicBezTo>
                  <a:pt x="14400" y="12764"/>
                  <a:pt x="15508" y="12518"/>
                  <a:pt x="16062" y="12027"/>
                </a:cubicBezTo>
                <a:cubicBezTo>
                  <a:pt x="16062" y="12273"/>
                  <a:pt x="16062" y="12273"/>
                  <a:pt x="16062" y="12273"/>
                </a:cubicBezTo>
                <a:cubicBezTo>
                  <a:pt x="16338" y="12273"/>
                  <a:pt x="16615" y="12273"/>
                  <a:pt x="16892" y="12027"/>
                </a:cubicBezTo>
                <a:cubicBezTo>
                  <a:pt x="18831" y="11782"/>
                  <a:pt x="19938" y="10800"/>
                  <a:pt x="20769" y="9327"/>
                </a:cubicBezTo>
                <a:cubicBezTo>
                  <a:pt x="21323" y="8100"/>
                  <a:pt x="21600" y="6382"/>
                  <a:pt x="21600" y="4909"/>
                </a:cubicBezTo>
                <a:cubicBezTo>
                  <a:pt x="21600" y="3927"/>
                  <a:pt x="21600" y="2700"/>
                  <a:pt x="21323" y="1964"/>
                </a:cubicBezTo>
                <a:cubicBezTo>
                  <a:pt x="20215" y="1473"/>
                  <a:pt x="20215" y="1473"/>
                  <a:pt x="20215" y="1473"/>
                </a:cubicBezTo>
                <a:cubicBezTo>
                  <a:pt x="16062" y="2700"/>
                  <a:pt x="16062" y="2700"/>
                  <a:pt x="16062" y="2700"/>
                </a:cubicBezTo>
                <a:cubicBezTo>
                  <a:pt x="15785" y="2455"/>
                  <a:pt x="16062" y="1964"/>
                  <a:pt x="16062" y="1718"/>
                </a:cubicBezTo>
                <a:cubicBezTo>
                  <a:pt x="16615" y="1718"/>
                  <a:pt x="16615" y="1718"/>
                  <a:pt x="16615" y="1718"/>
                </a:cubicBezTo>
                <a:cubicBezTo>
                  <a:pt x="16615" y="0"/>
                  <a:pt x="16615" y="0"/>
                  <a:pt x="16615" y="0"/>
                </a:cubicBezTo>
                <a:cubicBezTo>
                  <a:pt x="4708" y="0"/>
                  <a:pt x="4708" y="0"/>
                  <a:pt x="4708" y="0"/>
                </a:cubicBezTo>
                <a:cubicBezTo>
                  <a:pt x="4708" y="1718"/>
                  <a:pt x="4708" y="1718"/>
                  <a:pt x="4708" y="1718"/>
                </a:cubicBezTo>
                <a:cubicBezTo>
                  <a:pt x="5538" y="1718"/>
                  <a:pt x="5538" y="1718"/>
                  <a:pt x="5538" y="1718"/>
                </a:cubicBezTo>
                <a:close/>
                <a:moveTo>
                  <a:pt x="17446" y="10309"/>
                </a:moveTo>
                <a:cubicBezTo>
                  <a:pt x="17723" y="8836"/>
                  <a:pt x="16615" y="6873"/>
                  <a:pt x="16338" y="4909"/>
                </a:cubicBezTo>
                <a:cubicBezTo>
                  <a:pt x="16892" y="5400"/>
                  <a:pt x="16892" y="5400"/>
                  <a:pt x="16892" y="5400"/>
                </a:cubicBezTo>
                <a:cubicBezTo>
                  <a:pt x="18277" y="4418"/>
                  <a:pt x="18277" y="4418"/>
                  <a:pt x="18277" y="4418"/>
                </a:cubicBezTo>
                <a:cubicBezTo>
                  <a:pt x="17723" y="3927"/>
                  <a:pt x="17723" y="3927"/>
                  <a:pt x="17723" y="3927"/>
                </a:cubicBezTo>
                <a:cubicBezTo>
                  <a:pt x="19662" y="3191"/>
                  <a:pt x="19662" y="3191"/>
                  <a:pt x="19662" y="3191"/>
                </a:cubicBezTo>
                <a:cubicBezTo>
                  <a:pt x="19938" y="3682"/>
                  <a:pt x="19938" y="4418"/>
                  <a:pt x="19938" y="4909"/>
                </a:cubicBezTo>
                <a:cubicBezTo>
                  <a:pt x="19662" y="6382"/>
                  <a:pt x="19662" y="7609"/>
                  <a:pt x="19108" y="8836"/>
                </a:cubicBezTo>
                <a:cubicBezTo>
                  <a:pt x="18554" y="9573"/>
                  <a:pt x="18000" y="10064"/>
                  <a:pt x="17446" y="10309"/>
                </a:cubicBezTo>
                <a:close/>
                <a:moveTo>
                  <a:pt x="5262" y="4909"/>
                </a:moveTo>
                <a:cubicBezTo>
                  <a:pt x="4708" y="6873"/>
                  <a:pt x="3877" y="8836"/>
                  <a:pt x="4154" y="10309"/>
                </a:cubicBezTo>
                <a:cubicBezTo>
                  <a:pt x="3600" y="10064"/>
                  <a:pt x="3046" y="9573"/>
                  <a:pt x="2492" y="8836"/>
                </a:cubicBezTo>
                <a:cubicBezTo>
                  <a:pt x="1938" y="7609"/>
                  <a:pt x="1662" y="6382"/>
                  <a:pt x="1662" y="4909"/>
                </a:cubicBezTo>
                <a:cubicBezTo>
                  <a:pt x="1662" y="4418"/>
                  <a:pt x="1662" y="3682"/>
                  <a:pt x="1938" y="3191"/>
                </a:cubicBezTo>
                <a:cubicBezTo>
                  <a:pt x="3877" y="3927"/>
                  <a:pt x="3877" y="3927"/>
                  <a:pt x="3877" y="3927"/>
                </a:cubicBezTo>
                <a:cubicBezTo>
                  <a:pt x="3323" y="4418"/>
                  <a:pt x="3323" y="4418"/>
                  <a:pt x="3323" y="4418"/>
                </a:cubicBezTo>
                <a:cubicBezTo>
                  <a:pt x="4708" y="5400"/>
                  <a:pt x="4708" y="5400"/>
                  <a:pt x="4708" y="5400"/>
                </a:cubicBezTo>
                <a:cubicBezTo>
                  <a:pt x="5262" y="4909"/>
                  <a:pt x="5262" y="4909"/>
                  <a:pt x="5262" y="4909"/>
                </a:cubicBezTo>
                <a:close/>
                <a:moveTo>
                  <a:pt x="8862" y="2455"/>
                </a:moveTo>
                <a:cubicBezTo>
                  <a:pt x="8862" y="11045"/>
                  <a:pt x="8862" y="11045"/>
                  <a:pt x="8862" y="11045"/>
                </a:cubicBezTo>
                <a:cubicBezTo>
                  <a:pt x="8862" y="11045"/>
                  <a:pt x="7477" y="11045"/>
                  <a:pt x="6923" y="10064"/>
                </a:cubicBezTo>
                <a:cubicBezTo>
                  <a:pt x="6646" y="9082"/>
                  <a:pt x="7754" y="3927"/>
                  <a:pt x="7754" y="3436"/>
                </a:cubicBezTo>
                <a:cubicBezTo>
                  <a:pt x="7754" y="3191"/>
                  <a:pt x="7754" y="2455"/>
                  <a:pt x="7754" y="2455"/>
                </a:cubicBezTo>
                <a:lnTo>
                  <a:pt x="8862" y="245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" name="Shape 1935"/>
          <p:cNvSpPr/>
          <p:nvPr/>
        </p:nvSpPr>
        <p:spPr>
          <a:xfrm>
            <a:off x="4234231" y="1207711"/>
            <a:ext cx="337769" cy="3301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93" y="1620"/>
                </a:moveTo>
                <a:cubicBezTo>
                  <a:pt x="20020" y="4050"/>
                  <a:pt x="19493" y="5670"/>
                  <a:pt x="17649" y="7290"/>
                </a:cubicBezTo>
                <a:cubicBezTo>
                  <a:pt x="17122" y="8100"/>
                  <a:pt x="17122" y="8100"/>
                  <a:pt x="17122" y="8100"/>
                </a:cubicBezTo>
                <a:cubicBezTo>
                  <a:pt x="19756" y="19170"/>
                  <a:pt x="19756" y="19170"/>
                  <a:pt x="19756" y="19170"/>
                </a:cubicBezTo>
                <a:cubicBezTo>
                  <a:pt x="17385" y="21600"/>
                  <a:pt x="17385" y="21600"/>
                  <a:pt x="17385" y="21600"/>
                </a:cubicBezTo>
                <a:cubicBezTo>
                  <a:pt x="11590" y="13500"/>
                  <a:pt x="11590" y="13500"/>
                  <a:pt x="11590" y="13500"/>
                </a:cubicBezTo>
                <a:cubicBezTo>
                  <a:pt x="9483" y="15390"/>
                  <a:pt x="9483" y="15390"/>
                  <a:pt x="9483" y="15390"/>
                </a:cubicBezTo>
                <a:cubicBezTo>
                  <a:pt x="10273" y="18900"/>
                  <a:pt x="10273" y="18900"/>
                  <a:pt x="10273" y="18900"/>
                </a:cubicBezTo>
                <a:cubicBezTo>
                  <a:pt x="8956" y="20250"/>
                  <a:pt x="8956" y="20250"/>
                  <a:pt x="8956" y="20250"/>
                </a:cubicBezTo>
                <a:cubicBezTo>
                  <a:pt x="6849" y="16470"/>
                  <a:pt x="6849" y="16470"/>
                  <a:pt x="6849" y="16470"/>
                </a:cubicBezTo>
                <a:cubicBezTo>
                  <a:pt x="5532" y="18090"/>
                  <a:pt x="5532" y="18090"/>
                  <a:pt x="5532" y="18090"/>
                </a:cubicBezTo>
                <a:cubicBezTo>
                  <a:pt x="4215" y="16740"/>
                  <a:pt x="4215" y="16740"/>
                  <a:pt x="4215" y="16740"/>
                </a:cubicBezTo>
                <a:cubicBezTo>
                  <a:pt x="5532" y="15390"/>
                  <a:pt x="5532" y="15390"/>
                  <a:pt x="5532" y="15390"/>
                </a:cubicBezTo>
                <a:cubicBezTo>
                  <a:pt x="1844" y="13500"/>
                  <a:pt x="1844" y="13500"/>
                  <a:pt x="1844" y="13500"/>
                </a:cubicBezTo>
                <a:cubicBezTo>
                  <a:pt x="3161" y="11880"/>
                  <a:pt x="3161" y="11880"/>
                  <a:pt x="3161" y="11880"/>
                </a:cubicBezTo>
                <a:cubicBezTo>
                  <a:pt x="6585" y="12690"/>
                  <a:pt x="6585" y="12690"/>
                  <a:pt x="6585" y="12690"/>
                </a:cubicBezTo>
                <a:cubicBezTo>
                  <a:pt x="8429" y="10530"/>
                  <a:pt x="8429" y="10530"/>
                  <a:pt x="8429" y="10530"/>
                </a:cubicBezTo>
                <a:cubicBezTo>
                  <a:pt x="0" y="4860"/>
                  <a:pt x="0" y="4860"/>
                  <a:pt x="0" y="4860"/>
                </a:cubicBezTo>
                <a:cubicBezTo>
                  <a:pt x="2371" y="2160"/>
                  <a:pt x="2371" y="2160"/>
                  <a:pt x="2371" y="2160"/>
                </a:cubicBezTo>
                <a:cubicBezTo>
                  <a:pt x="13434" y="4320"/>
                  <a:pt x="13434" y="4320"/>
                  <a:pt x="13434" y="4320"/>
                </a:cubicBezTo>
                <a:cubicBezTo>
                  <a:pt x="13961" y="3510"/>
                  <a:pt x="13961" y="3510"/>
                  <a:pt x="13961" y="3510"/>
                </a:cubicBezTo>
                <a:cubicBezTo>
                  <a:pt x="15805" y="1350"/>
                  <a:pt x="17649" y="1080"/>
                  <a:pt x="19493" y="1620"/>
                </a:cubicBezTo>
                <a:close/>
                <a:moveTo>
                  <a:pt x="21600" y="13500"/>
                </a:moveTo>
                <a:cubicBezTo>
                  <a:pt x="19493" y="11340"/>
                  <a:pt x="19493" y="11340"/>
                  <a:pt x="19493" y="11340"/>
                </a:cubicBezTo>
                <a:cubicBezTo>
                  <a:pt x="18966" y="11880"/>
                  <a:pt x="18966" y="11880"/>
                  <a:pt x="18966" y="11880"/>
                </a:cubicBezTo>
                <a:cubicBezTo>
                  <a:pt x="20020" y="15390"/>
                  <a:pt x="20020" y="15390"/>
                  <a:pt x="20020" y="15390"/>
                </a:cubicBezTo>
                <a:cubicBezTo>
                  <a:pt x="21600" y="13500"/>
                  <a:pt x="21600" y="13500"/>
                  <a:pt x="21600" y="13500"/>
                </a:cubicBezTo>
                <a:close/>
                <a:moveTo>
                  <a:pt x="7639" y="0"/>
                </a:moveTo>
                <a:cubicBezTo>
                  <a:pt x="6059" y="1890"/>
                  <a:pt x="6059" y="1890"/>
                  <a:pt x="6059" y="1890"/>
                </a:cubicBezTo>
                <a:cubicBezTo>
                  <a:pt x="9483" y="2700"/>
                  <a:pt x="9483" y="2700"/>
                  <a:pt x="9483" y="2700"/>
                </a:cubicBezTo>
                <a:cubicBezTo>
                  <a:pt x="9746" y="2160"/>
                  <a:pt x="9746" y="2160"/>
                  <a:pt x="9746" y="2160"/>
                </a:cubicBezTo>
                <a:lnTo>
                  <a:pt x="7639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9" name="Group 3"/>
          <p:cNvGrpSpPr/>
          <p:nvPr/>
        </p:nvGrpSpPr>
        <p:grpSpPr>
          <a:xfrm>
            <a:off x="4082239" y="2200904"/>
            <a:ext cx="406401" cy="288032"/>
            <a:chOff x="10074275" y="4479132"/>
            <a:chExt cx="464344" cy="377825"/>
          </a:xfrm>
          <a:solidFill>
            <a:schemeClr val="bg1">
              <a:lumMod val="50000"/>
            </a:schemeClr>
          </a:solidFill>
        </p:grpSpPr>
        <p:sp>
          <p:nvSpPr>
            <p:cNvPr id="10" name="AutoShape 5"/>
            <p:cNvSpPr>
              <a:spLocks/>
            </p:cNvSpPr>
            <p:nvPr/>
          </p:nvSpPr>
          <p:spPr bwMode="auto">
            <a:xfrm>
              <a:off x="10393363" y="4595019"/>
              <a:ext cx="87313" cy="116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999" y="18900"/>
                  </a:moveTo>
                  <a:lnTo>
                    <a:pt x="3600" y="18900"/>
                  </a:lnTo>
                  <a:lnTo>
                    <a:pt x="3600" y="2700"/>
                  </a:lnTo>
                  <a:lnTo>
                    <a:pt x="7200" y="2700"/>
                  </a:lnTo>
                  <a:lnTo>
                    <a:pt x="17999" y="14850"/>
                  </a:lnTo>
                  <a:cubicBezTo>
                    <a:pt x="17999" y="14850"/>
                    <a:pt x="17999" y="18900"/>
                    <a:pt x="17999" y="18900"/>
                  </a:cubicBezTo>
                  <a:close/>
                  <a:moveTo>
                    <a:pt x="10195" y="1202"/>
                  </a:moveTo>
                  <a:cubicBezTo>
                    <a:pt x="9527" y="450"/>
                    <a:pt x="8402" y="0"/>
                    <a:pt x="7200" y="0"/>
                  </a:cubicBezTo>
                  <a:lnTo>
                    <a:pt x="3600" y="0"/>
                  </a:lnTo>
                  <a:cubicBezTo>
                    <a:pt x="1610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610" y="21599"/>
                    <a:pt x="3600" y="21599"/>
                  </a:cubicBezTo>
                  <a:lnTo>
                    <a:pt x="17999" y="21599"/>
                  </a:lnTo>
                  <a:cubicBezTo>
                    <a:pt x="19989" y="21599"/>
                    <a:pt x="21600" y="20392"/>
                    <a:pt x="21600" y="18900"/>
                  </a:cubicBezTo>
                  <a:lnTo>
                    <a:pt x="21600" y="14850"/>
                  </a:lnTo>
                  <a:cubicBezTo>
                    <a:pt x="21600" y="14317"/>
                    <a:pt x="21389" y="13795"/>
                    <a:pt x="20995" y="13352"/>
                  </a:cubicBezTo>
                  <a:cubicBezTo>
                    <a:pt x="20995" y="13352"/>
                    <a:pt x="10195" y="1202"/>
                    <a:pt x="10195" y="120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1" name="AutoShape 6"/>
            <p:cNvSpPr>
              <a:spLocks/>
            </p:cNvSpPr>
            <p:nvPr/>
          </p:nvSpPr>
          <p:spPr bwMode="auto">
            <a:xfrm>
              <a:off x="10074275" y="4479132"/>
              <a:ext cx="464344" cy="3778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50" y="16615"/>
                  </a:moveTo>
                  <a:cubicBezTo>
                    <a:pt x="20250" y="17074"/>
                    <a:pt x="19948" y="17446"/>
                    <a:pt x="19575" y="17446"/>
                  </a:cubicBezTo>
                  <a:lnTo>
                    <a:pt x="18803" y="17446"/>
                  </a:lnTo>
                  <a:cubicBezTo>
                    <a:pt x="18501" y="16016"/>
                    <a:pt x="17453" y="14953"/>
                    <a:pt x="16200" y="14953"/>
                  </a:cubicBezTo>
                  <a:cubicBezTo>
                    <a:pt x="14945" y="14953"/>
                    <a:pt x="13897" y="16016"/>
                    <a:pt x="13595" y="17446"/>
                  </a:cubicBezTo>
                  <a:lnTo>
                    <a:pt x="10029" y="17446"/>
                  </a:lnTo>
                  <a:cubicBezTo>
                    <a:pt x="9727" y="16016"/>
                    <a:pt x="8679" y="14953"/>
                    <a:pt x="7425" y="14953"/>
                  </a:cubicBezTo>
                  <a:cubicBezTo>
                    <a:pt x="6170" y="14953"/>
                    <a:pt x="5122" y="16016"/>
                    <a:pt x="4820" y="17446"/>
                  </a:cubicBezTo>
                  <a:lnTo>
                    <a:pt x="4050" y="17446"/>
                  </a:lnTo>
                  <a:cubicBezTo>
                    <a:pt x="3677" y="17446"/>
                    <a:pt x="3375" y="17074"/>
                    <a:pt x="3375" y="16615"/>
                  </a:cubicBezTo>
                  <a:lnTo>
                    <a:pt x="3375" y="14123"/>
                  </a:lnTo>
                  <a:lnTo>
                    <a:pt x="12150" y="14123"/>
                  </a:lnTo>
                  <a:cubicBezTo>
                    <a:pt x="13266" y="14123"/>
                    <a:pt x="14175" y="13005"/>
                    <a:pt x="14175" y="11630"/>
                  </a:cubicBezTo>
                  <a:lnTo>
                    <a:pt x="14175" y="5815"/>
                  </a:lnTo>
                  <a:lnTo>
                    <a:pt x="16875" y="5815"/>
                  </a:lnTo>
                  <a:cubicBezTo>
                    <a:pt x="17100" y="5815"/>
                    <a:pt x="17311" y="5954"/>
                    <a:pt x="17436" y="6185"/>
                  </a:cubicBezTo>
                  <a:lnTo>
                    <a:pt x="20136" y="11169"/>
                  </a:lnTo>
                  <a:cubicBezTo>
                    <a:pt x="20210" y="11306"/>
                    <a:pt x="20250" y="11466"/>
                    <a:pt x="20250" y="11630"/>
                  </a:cubicBezTo>
                  <a:cubicBezTo>
                    <a:pt x="20250" y="11630"/>
                    <a:pt x="20250" y="16615"/>
                    <a:pt x="20250" y="16615"/>
                  </a:cubicBezTo>
                  <a:close/>
                  <a:moveTo>
                    <a:pt x="16200" y="19938"/>
                  </a:moveTo>
                  <a:cubicBezTo>
                    <a:pt x="15454" y="19938"/>
                    <a:pt x="14850" y="19193"/>
                    <a:pt x="14850" y="18276"/>
                  </a:cubicBezTo>
                  <a:cubicBezTo>
                    <a:pt x="14850" y="17360"/>
                    <a:pt x="15454" y="16615"/>
                    <a:pt x="16200" y="16615"/>
                  </a:cubicBezTo>
                  <a:cubicBezTo>
                    <a:pt x="16945" y="16615"/>
                    <a:pt x="17550" y="17360"/>
                    <a:pt x="17550" y="18276"/>
                  </a:cubicBezTo>
                  <a:cubicBezTo>
                    <a:pt x="17550" y="19193"/>
                    <a:pt x="16945" y="19938"/>
                    <a:pt x="16200" y="19938"/>
                  </a:cubicBezTo>
                  <a:moveTo>
                    <a:pt x="7425" y="19938"/>
                  </a:moveTo>
                  <a:cubicBezTo>
                    <a:pt x="6679" y="19938"/>
                    <a:pt x="6075" y="19193"/>
                    <a:pt x="6075" y="18276"/>
                  </a:cubicBezTo>
                  <a:cubicBezTo>
                    <a:pt x="6075" y="17360"/>
                    <a:pt x="6679" y="16615"/>
                    <a:pt x="7425" y="16615"/>
                  </a:cubicBezTo>
                  <a:cubicBezTo>
                    <a:pt x="8170" y="16615"/>
                    <a:pt x="8775" y="17360"/>
                    <a:pt x="8775" y="18276"/>
                  </a:cubicBezTo>
                  <a:cubicBezTo>
                    <a:pt x="8775" y="19193"/>
                    <a:pt x="8170" y="19938"/>
                    <a:pt x="7425" y="19938"/>
                  </a:cubicBezTo>
                  <a:moveTo>
                    <a:pt x="2024" y="12461"/>
                  </a:moveTo>
                  <a:cubicBezTo>
                    <a:pt x="1652" y="12461"/>
                    <a:pt x="1349" y="12089"/>
                    <a:pt x="1349" y="11630"/>
                  </a:cubicBezTo>
                  <a:lnTo>
                    <a:pt x="1349" y="2492"/>
                  </a:lnTo>
                  <a:cubicBezTo>
                    <a:pt x="1349" y="2033"/>
                    <a:pt x="1652" y="1661"/>
                    <a:pt x="2024" y="1661"/>
                  </a:cubicBezTo>
                  <a:lnTo>
                    <a:pt x="12150" y="1661"/>
                  </a:lnTo>
                  <a:cubicBezTo>
                    <a:pt x="12523" y="1661"/>
                    <a:pt x="12825" y="2033"/>
                    <a:pt x="12825" y="2492"/>
                  </a:cubicBezTo>
                  <a:lnTo>
                    <a:pt x="12825" y="4153"/>
                  </a:lnTo>
                  <a:lnTo>
                    <a:pt x="12825" y="5815"/>
                  </a:lnTo>
                  <a:lnTo>
                    <a:pt x="12825" y="11630"/>
                  </a:lnTo>
                  <a:cubicBezTo>
                    <a:pt x="12825" y="12089"/>
                    <a:pt x="12523" y="12461"/>
                    <a:pt x="12150" y="12461"/>
                  </a:cubicBezTo>
                  <a:cubicBezTo>
                    <a:pt x="12150" y="12461"/>
                    <a:pt x="2024" y="12461"/>
                    <a:pt x="2024" y="12461"/>
                  </a:cubicBezTo>
                  <a:close/>
                  <a:moveTo>
                    <a:pt x="21259" y="10248"/>
                  </a:moveTo>
                  <a:lnTo>
                    <a:pt x="18559" y="5263"/>
                  </a:lnTo>
                  <a:cubicBezTo>
                    <a:pt x="18182" y="4568"/>
                    <a:pt x="17552" y="4153"/>
                    <a:pt x="16875" y="4153"/>
                  </a:cubicBezTo>
                  <a:lnTo>
                    <a:pt x="14175" y="4153"/>
                  </a:lnTo>
                  <a:lnTo>
                    <a:pt x="14175" y="2492"/>
                  </a:lnTo>
                  <a:cubicBezTo>
                    <a:pt x="14175" y="1117"/>
                    <a:pt x="13266" y="0"/>
                    <a:pt x="12150" y="0"/>
                  </a:cubicBezTo>
                  <a:lnTo>
                    <a:pt x="2024" y="0"/>
                  </a:lnTo>
                  <a:cubicBezTo>
                    <a:pt x="908" y="0"/>
                    <a:pt x="0" y="1117"/>
                    <a:pt x="0" y="2492"/>
                  </a:cubicBezTo>
                  <a:lnTo>
                    <a:pt x="0" y="11630"/>
                  </a:lnTo>
                  <a:cubicBezTo>
                    <a:pt x="0" y="13005"/>
                    <a:pt x="908" y="14123"/>
                    <a:pt x="2024" y="14123"/>
                  </a:cubicBezTo>
                  <a:lnTo>
                    <a:pt x="2025" y="14123"/>
                  </a:lnTo>
                  <a:lnTo>
                    <a:pt x="2025" y="16615"/>
                  </a:lnTo>
                  <a:cubicBezTo>
                    <a:pt x="2025" y="17989"/>
                    <a:pt x="2933" y="19107"/>
                    <a:pt x="4050" y="19107"/>
                  </a:cubicBezTo>
                  <a:lnTo>
                    <a:pt x="4820" y="19107"/>
                  </a:lnTo>
                  <a:cubicBezTo>
                    <a:pt x="5122" y="20537"/>
                    <a:pt x="6170" y="21600"/>
                    <a:pt x="7425" y="21600"/>
                  </a:cubicBezTo>
                  <a:cubicBezTo>
                    <a:pt x="8679" y="21600"/>
                    <a:pt x="9727" y="20537"/>
                    <a:pt x="10029" y="19107"/>
                  </a:cubicBezTo>
                  <a:lnTo>
                    <a:pt x="13595" y="19107"/>
                  </a:lnTo>
                  <a:cubicBezTo>
                    <a:pt x="13897" y="20537"/>
                    <a:pt x="14945" y="21600"/>
                    <a:pt x="16200" y="21600"/>
                  </a:cubicBezTo>
                  <a:cubicBezTo>
                    <a:pt x="17453" y="21600"/>
                    <a:pt x="18501" y="20537"/>
                    <a:pt x="18803" y="19107"/>
                  </a:cubicBezTo>
                  <a:lnTo>
                    <a:pt x="19575" y="19107"/>
                  </a:lnTo>
                  <a:cubicBezTo>
                    <a:pt x="20691" y="19107"/>
                    <a:pt x="21599" y="17989"/>
                    <a:pt x="21599" y="16615"/>
                  </a:cubicBezTo>
                  <a:lnTo>
                    <a:pt x="21599" y="11630"/>
                  </a:lnTo>
                  <a:cubicBezTo>
                    <a:pt x="21599" y="11137"/>
                    <a:pt x="21482" y="10658"/>
                    <a:pt x="21259" y="10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12" name="Shape 2463"/>
          <p:cNvSpPr/>
          <p:nvPr/>
        </p:nvSpPr>
        <p:spPr>
          <a:xfrm>
            <a:off x="3734847" y="1672399"/>
            <a:ext cx="347391" cy="3164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44" extrusionOk="0">
                <a:moveTo>
                  <a:pt x="20618" y="7406"/>
                </a:moveTo>
                <a:lnTo>
                  <a:pt x="13580" y="7406"/>
                </a:lnTo>
                <a:cubicBezTo>
                  <a:pt x="13156" y="6803"/>
                  <a:pt x="12718" y="6095"/>
                  <a:pt x="12319" y="5293"/>
                </a:cubicBezTo>
                <a:lnTo>
                  <a:pt x="20618" y="5293"/>
                </a:lnTo>
                <a:cubicBezTo>
                  <a:pt x="20618" y="5293"/>
                  <a:pt x="20618" y="7406"/>
                  <a:pt x="20618" y="7406"/>
                </a:cubicBezTo>
                <a:close/>
                <a:moveTo>
                  <a:pt x="19636" y="13747"/>
                </a:moveTo>
                <a:lnTo>
                  <a:pt x="11291" y="13747"/>
                </a:lnTo>
                <a:lnTo>
                  <a:pt x="11291" y="8463"/>
                </a:lnTo>
                <a:lnTo>
                  <a:pt x="13090" y="8463"/>
                </a:lnTo>
                <a:cubicBezTo>
                  <a:pt x="14022" y="9712"/>
                  <a:pt x="14815" y="10437"/>
                  <a:pt x="14882" y="10497"/>
                </a:cubicBezTo>
                <a:cubicBezTo>
                  <a:pt x="15009" y="10610"/>
                  <a:pt x="15174" y="10644"/>
                  <a:pt x="15323" y="10601"/>
                </a:cubicBezTo>
                <a:cubicBezTo>
                  <a:pt x="15418" y="10574"/>
                  <a:pt x="15505" y="10516"/>
                  <a:pt x="15573" y="10429"/>
                </a:cubicBezTo>
                <a:cubicBezTo>
                  <a:pt x="15746" y="10205"/>
                  <a:pt x="15718" y="9871"/>
                  <a:pt x="15510" y="9684"/>
                </a:cubicBezTo>
                <a:cubicBezTo>
                  <a:pt x="15498" y="9674"/>
                  <a:pt x="15023" y="9238"/>
                  <a:pt x="14383" y="8463"/>
                </a:cubicBezTo>
                <a:lnTo>
                  <a:pt x="19636" y="8463"/>
                </a:lnTo>
                <a:cubicBezTo>
                  <a:pt x="19636" y="8463"/>
                  <a:pt x="19636" y="13747"/>
                  <a:pt x="19636" y="13747"/>
                </a:cubicBezTo>
                <a:close/>
                <a:moveTo>
                  <a:pt x="19636" y="20087"/>
                </a:moveTo>
                <a:lnTo>
                  <a:pt x="11291" y="20087"/>
                </a:lnTo>
                <a:lnTo>
                  <a:pt x="11291" y="14803"/>
                </a:lnTo>
                <a:lnTo>
                  <a:pt x="19636" y="14803"/>
                </a:lnTo>
                <a:cubicBezTo>
                  <a:pt x="19636" y="14803"/>
                  <a:pt x="19636" y="20087"/>
                  <a:pt x="19636" y="20087"/>
                </a:cubicBezTo>
                <a:close/>
                <a:moveTo>
                  <a:pt x="11291" y="5461"/>
                </a:moveTo>
                <a:cubicBezTo>
                  <a:pt x="11626" y="6178"/>
                  <a:pt x="11991" y="6828"/>
                  <a:pt x="12360" y="7406"/>
                </a:cubicBezTo>
                <a:lnTo>
                  <a:pt x="11291" y="7406"/>
                </a:lnTo>
                <a:cubicBezTo>
                  <a:pt x="11291" y="7406"/>
                  <a:pt x="11291" y="5461"/>
                  <a:pt x="11291" y="5461"/>
                </a:cubicBezTo>
                <a:close/>
                <a:moveTo>
                  <a:pt x="12871" y="1481"/>
                </a:moveTo>
                <a:cubicBezTo>
                  <a:pt x="14045" y="751"/>
                  <a:pt x="15436" y="979"/>
                  <a:pt x="15979" y="1990"/>
                </a:cubicBezTo>
                <a:cubicBezTo>
                  <a:pt x="16343" y="2668"/>
                  <a:pt x="16223" y="3523"/>
                  <a:pt x="15755" y="4236"/>
                </a:cubicBezTo>
                <a:lnTo>
                  <a:pt x="11845" y="4236"/>
                </a:lnTo>
                <a:cubicBezTo>
                  <a:pt x="11740" y="3975"/>
                  <a:pt x="11641" y="3708"/>
                  <a:pt x="11550" y="3432"/>
                </a:cubicBezTo>
                <a:cubicBezTo>
                  <a:pt x="11653" y="2691"/>
                  <a:pt x="12120" y="1947"/>
                  <a:pt x="12871" y="1481"/>
                </a:cubicBezTo>
                <a:moveTo>
                  <a:pt x="10309" y="7406"/>
                </a:moveTo>
                <a:lnTo>
                  <a:pt x="9224" y="7406"/>
                </a:lnTo>
                <a:cubicBezTo>
                  <a:pt x="9600" y="6819"/>
                  <a:pt x="9970" y="6158"/>
                  <a:pt x="10309" y="5429"/>
                </a:cubicBezTo>
                <a:cubicBezTo>
                  <a:pt x="10309" y="5429"/>
                  <a:pt x="10309" y="7406"/>
                  <a:pt x="10309" y="7406"/>
                </a:cubicBezTo>
                <a:close/>
                <a:moveTo>
                  <a:pt x="10309" y="13747"/>
                </a:moveTo>
                <a:lnTo>
                  <a:pt x="1964" y="13747"/>
                </a:lnTo>
                <a:lnTo>
                  <a:pt x="1964" y="8463"/>
                </a:lnTo>
                <a:lnTo>
                  <a:pt x="7202" y="8463"/>
                </a:lnTo>
                <a:cubicBezTo>
                  <a:pt x="6563" y="9238"/>
                  <a:pt x="6087" y="9674"/>
                  <a:pt x="6075" y="9684"/>
                </a:cubicBezTo>
                <a:cubicBezTo>
                  <a:pt x="5867" y="9871"/>
                  <a:pt x="5839" y="10205"/>
                  <a:pt x="6012" y="10429"/>
                </a:cubicBezTo>
                <a:cubicBezTo>
                  <a:pt x="6080" y="10516"/>
                  <a:pt x="6167" y="10574"/>
                  <a:pt x="6261" y="10601"/>
                </a:cubicBezTo>
                <a:cubicBezTo>
                  <a:pt x="6411" y="10644"/>
                  <a:pt x="6575" y="10610"/>
                  <a:pt x="6703" y="10497"/>
                </a:cubicBezTo>
                <a:cubicBezTo>
                  <a:pt x="6770" y="10437"/>
                  <a:pt x="7563" y="9712"/>
                  <a:pt x="8495" y="8463"/>
                </a:cubicBezTo>
                <a:lnTo>
                  <a:pt x="10309" y="8463"/>
                </a:lnTo>
                <a:cubicBezTo>
                  <a:pt x="10309" y="8463"/>
                  <a:pt x="10309" y="13747"/>
                  <a:pt x="10309" y="13747"/>
                </a:cubicBezTo>
                <a:close/>
                <a:moveTo>
                  <a:pt x="10309" y="20087"/>
                </a:moveTo>
                <a:lnTo>
                  <a:pt x="1964" y="20087"/>
                </a:lnTo>
                <a:lnTo>
                  <a:pt x="1964" y="14803"/>
                </a:lnTo>
                <a:lnTo>
                  <a:pt x="10309" y="14803"/>
                </a:lnTo>
                <a:cubicBezTo>
                  <a:pt x="10309" y="14803"/>
                  <a:pt x="10309" y="20087"/>
                  <a:pt x="10309" y="20087"/>
                </a:cubicBezTo>
                <a:close/>
                <a:moveTo>
                  <a:pt x="982" y="7406"/>
                </a:moveTo>
                <a:lnTo>
                  <a:pt x="982" y="5293"/>
                </a:lnTo>
                <a:lnTo>
                  <a:pt x="9266" y="5293"/>
                </a:lnTo>
                <a:cubicBezTo>
                  <a:pt x="8867" y="6095"/>
                  <a:pt x="8429" y="6803"/>
                  <a:pt x="8005" y="7406"/>
                </a:cubicBezTo>
                <a:cubicBezTo>
                  <a:pt x="8005" y="7406"/>
                  <a:pt x="982" y="7406"/>
                  <a:pt x="982" y="7406"/>
                </a:cubicBezTo>
                <a:close/>
                <a:moveTo>
                  <a:pt x="5606" y="1990"/>
                </a:moveTo>
                <a:cubicBezTo>
                  <a:pt x="6148" y="980"/>
                  <a:pt x="7540" y="751"/>
                  <a:pt x="8714" y="1481"/>
                </a:cubicBezTo>
                <a:cubicBezTo>
                  <a:pt x="9465" y="1948"/>
                  <a:pt x="9931" y="2692"/>
                  <a:pt x="10035" y="3433"/>
                </a:cubicBezTo>
                <a:cubicBezTo>
                  <a:pt x="9944" y="3708"/>
                  <a:pt x="9845" y="3975"/>
                  <a:pt x="9740" y="4236"/>
                </a:cubicBezTo>
                <a:lnTo>
                  <a:pt x="5830" y="4236"/>
                </a:lnTo>
                <a:cubicBezTo>
                  <a:pt x="5362" y="3523"/>
                  <a:pt x="5242" y="2668"/>
                  <a:pt x="5606" y="1990"/>
                </a:cubicBezTo>
                <a:moveTo>
                  <a:pt x="20618" y="4236"/>
                </a:moveTo>
                <a:lnTo>
                  <a:pt x="16874" y="4236"/>
                </a:lnTo>
                <a:cubicBezTo>
                  <a:pt x="17259" y="3325"/>
                  <a:pt x="17284" y="2310"/>
                  <a:pt x="16829" y="1461"/>
                </a:cubicBezTo>
                <a:cubicBezTo>
                  <a:pt x="16015" y="-54"/>
                  <a:pt x="14024" y="-456"/>
                  <a:pt x="12380" y="565"/>
                </a:cubicBezTo>
                <a:cubicBezTo>
                  <a:pt x="11747" y="959"/>
                  <a:pt x="11277" y="1511"/>
                  <a:pt x="10965" y="2122"/>
                </a:cubicBezTo>
                <a:cubicBezTo>
                  <a:pt x="10949" y="2115"/>
                  <a:pt x="10937" y="2103"/>
                  <a:pt x="10920" y="2098"/>
                </a:cubicBezTo>
                <a:cubicBezTo>
                  <a:pt x="10909" y="2095"/>
                  <a:pt x="10899" y="2097"/>
                  <a:pt x="10888" y="2095"/>
                </a:cubicBezTo>
                <a:cubicBezTo>
                  <a:pt x="10861" y="2089"/>
                  <a:pt x="10834" y="2089"/>
                  <a:pt x="10806" y="2088"/>
                </a:cubicBezTo>
                <a:cubicBezTo>
                  <a:pt x="10782" y="2089"/>
                  <a:pt x="10759" y="2089"/>
                  <a:pt x="10735" y="2093"/>
                </a:cubicBezTo>
                <a:cubicBezTo>
                  <a:pt x="10712" y="2096"/>
                  <a:pt x="10689" y="2090"/>
                  <a:pt x="10665" y="2098"/>
                </a:cubicBezTo>
                <a:cubicBezTo>
                  <a:pt x="10648" y="2103"/>
                  <a:pt x="10636" y="2115"/>
                  <a:pt x="10620" y="2122"/>
                </a:cubicBezTo>
                <a:cubicBezTo>
                  <a:pt x="10307" y="1511"/>
                  <a:pt x="9837" y="959"/>
                  <a:pt x="9205" y="566"/>
                </a:cubicBezTo>
                <a:cubicBezTo>
                  <a:pt x="7561" y="-456"/>
                  <a:pt x="5569" y="-54"/>
                  <a:pt x="4755" y="1461"/>
                </a:cubicBezTo>
                <a:cubicBezTo>
                  <a:pt x="4301" y="2310"/>
                  <a:pt x="4325" y="3325"/>
                  <a:pt x="4711" y="4236"/>
                </a:cubicBezTo>
                <a:lnTo>
                  <a:pt x="982" y="4236"/>
                </a:lnTo>
                <a:cubicBezTo>
                  <a:pt x="440" y="4236"/>
                  <a:pt x="0" y="4709"/>
                  <a:pt x="0" y="5293"/>
                </a:cubicBezTo>
                <a:lnTo>
                  <a:pt x="0" y="7406"/>
                </a:lnTo>
                <a:cubicBezTo>
                  <a:pt x="0" y="7990"/>
                  <a:pt x="440" y="8463"/>
                  <a:pt x="982" y="8463"/>
                </a:cubicBezTo>
                <a:lnTo>
                  <a:pt x="982" y="20087"/>
                </a:lnTo>
                <a:cubicBezTo>
                  <a:pt x="982" y="20671"/>
                  <a:pt x="1422" y="21144"/>
                  <a:pt x="1964" y="21144"/>
                </a:cubicBezTo>
                <a:lnTo>
                  <a:pt x="19636" y="21144"/>
                </a:lnTo>
                <a:cubicBezTo>
                  <a:pt x="20178" y="21144"/>
                  <a:pt x="20618" y="20671"/>
                  <a:pt x="20618" y="20087"/>
                </a:cubicBezTo>
                <a:lnTo>
                  <a:pt x="20618" y="8463"/>
                </a:lnTo>
                <a:cubicBezTo>
                  <a:pt x="21160" y="8463"/>
                  <a:pt x="21600" y="7990"/>
                  <a:pt x="21600" y="7406"/>
                </a:cubicBezTo>
                <a:lnTo>
                  <a:pt x="21600" y="5293"/>
                </a:lnTo>
                <a:cubicBezTo>
                  <a:pt x="21600" y="4709"/>
                  <a:pt x="21160" y="4236"/>
                  <a:pt x="20618" y="4236"/>
                </a:cubicBezTo>
              </a:path>
            </a:pathLst>
          </a:custGeom>
          <a:solidFill>
            <a:schemeClr val="bg1">
              <a:lumMod val="65000"/>
            </a:schemeClr>
          </a:solidFill>
          <a:ln w="12700">
            <a:solidFill>
              <a:srgbClr val="808080"/>
            </a:solidFill>
            <a:miter lim="400000"/>
          </a:ln>
        </p:spPr>
        <p:txBody>
          <a:bodyPr lIns="19049" tIns="19049" rIns="19049" bIns="19049" anchor="ctr"/>
          <a:lstStyle/>
          <a:p>
            <a:pPr marL="0" marR="0" lvl="0" indent="0" algn="ctr" defTabSz="22858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62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Arial"/>
              <a:ea typeface="Arial"/>
              <a:cs typeface="Arial"/>
              <a:sym typeface="Gill Sans"/>
            </a:endParaRPr>
          </a:p>
        </p:txBody>
      </p:sp>
      <p:sp>
        <p:nvSpPr>
          <p:cNvPr id="13" name="Shape 1887"/>
          <p:cNvSpPr/>
          <p:nvPr/>
        </p:nvSpPr>
        <p:spPr>
          <a:xfrm>
            <a:off x="4556270" y="2638322"/>
            <a:ext cx="273293" cy="3399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16" y="21600"/>
                </a:moveTo>
                <a:cubicBezTo>
                  <a:pt x="1239" y="21600"/>
                  <a:pt x="1239" y="21600"/>
                  <a:pt x="1239" y="21600"/>
                </a:cubicBezTo>
                <a:cubicBezTo>
                  <a:pt x="620" y="21600"/>
                  <a:pt x="0" y="21103"/>
                  <a:pt x="0" y="20605"/>
                </a:cubicBezTo>
                <a:cubicBezTo>
                  <a:pt x="0" y="19611"/>
                  <a:pt x="0" y="19611"/>
                  <a:pt x="0" y="19611"/>
                </a:cubicBezTo>
                <a:cubicBezTo>
                  <a:pt x="21600" y="19611"/>
                  <a:pt x="21600" y="19611"/>
                  <a:pt x="21600" y="19611"/>
                </a:cubicBezTo>
                <a:cubicBezTo>
                  <a:pt x="21600" y="20605"/>
                  <a:pt x="21600" y="20605"/>
                  <a:pt x="21600" y="20605"/>
                </a:cubicBezTo>
                <a:cubicBezTo>
                  <a:pt x="21600" y="21103"/>
                  <a:pt x="21290" y="21600"/>
                  <a:pt x="20316" y="21600"/>
                </a:cubicBezTo>
                <a:close/>
                <a:moveTo>
                  <a:pt x="0" y="6039"/>
                </a:moveTo>
                <a:cubicBezTo>
                  <a:pt x="0" y="5542"/>
                  <a:pt x="620" y="5045"/>
                  <a:pt x="1239" y="5045"/>
                </a:cubicBezTo>
                <a:cubicBezTo>
                  <a:pt x="4692" y="5045"/>
                  <a:pt x="4692" y="5045"/>
                  <a:pt x="4692" y="5045"/>
                </a:cubicBezTo>
                <a:cubicBezTo>
                  <a:pt x="4692" y="2274"/>
                  <a:pt x="7525" y="0"/>
                  <a:pt x="10977" y="0"/>
                </a:cubicBezTo>
                <a:cubicBezTo>
                  <a:pt x="14385" y="0"/>
                  <a:pt x="17218" y="2274"/>
                  <a:pt x="17218" y="5045"/>
                </a:cubicBezTo>
                <a:cubicBezTo>
                  <a:pt x="20316" y="5045"/>
                  <a:pt x="20316" y="5045"/>
                  <a:pt x="20316" y="5045"/>
                </a:cubicBezTo>
                <a:cubicBezTo>
                  <a:pt x="21290" y="5045"/>
                  <a:pt x="21600" y="5542"/>
                  <a:pt x="21600" y="6039"/>
                </a:cubicBezTo>
                <a:cubicBezTo>
                  <a:pt x="21600" y="18616"/>
                  <a:pt x="21600" y="18616"/>
                  <a:pt x="21600" y="18616"/>
                </a:cubicBezTo>
                <a:cubicBezTo>
                  <a:pt x="0" y="18616"/>
                  <a:pt x="0" y="18616"/>
                  <a:pt x="0" y="18616"/>
                </a:cubicBezTo>
                <a:lnTo>
                  <a:pt x="0" y="6039"/>
                </a:lnTo>
                <a:close/>
                <a:moveTo>
                  <a:pt x="14695" y="5045"/>
                </a:moveTo>
                <a:cubicBezTo>
                  <a:pt x="14695" y="3517"/>
                  <a:pt x="12836" y="2025"/>
                  <a:pt x="10977" y="2025"/>
                </a:cubicBezTo>
                <a:cubicBezTo>
                  <a:pt x="8764" y="2025"/>
                  <a:pt x="7215" y="3517"/>
                  <a:pt x="7215" y="5045"/>
                </a:cubicBezTo>
                <a:lnTo>
                  <a:pt x="14695" y="504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" name="Shape 1863"/>
          <p:cNvSpPr/>
          <p:nvPr/>
        </p:nvSpPr>
        <p:spPr>
          <a:xfrm>
            <a:off x="6387660" y="3233055"/>
            <a:ext cx="381660" cy="362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61" y="0"/>
                </a:moveTo>
                <a:cubicBezTo>
                  <a:pt x="20671" y="0"/>
                  <a:pt x="20671" y="0"/>
                  <a:pt x="20671" y="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1227"/>
                  <a:pt x="21600" y="1227"/>
                  <a:pt x="21600" y="1227"/>
                </a:cubicBezTo>
                <a:cubicBezTo>
                  <a:pt x="21600" y="16936"/>
                  <a:pt x="21600" y="16936"/>
                  <a:pt x="21600" y="16936"/>
                </a:cubicBezTo>
                <a:cubicBezTo>
                  <a:pt x="21600" y="18164"/>
                  <a:pt x="21600" y="18164"/>
                  <a:pt x="21600" y="18164"/>
                </a:cubicBezTo>
                <a:cubicBezTo>
                  <a:pt x="20671" y="18164"/>
                  <a:pt x="20671" y="18164"/>
                  <a:pt x="20671" y="18164"/>
                </a:cubicBezTo>
                <a:cubicBezTo>
                  <a:pt x="18813" y="18164"/>
                  <a:pt x="18813" y="18164"/>
                  <a:pt x="18813" y="18164"/>
                </a:cubicBezTo>
                <a:cubicBezTo>
                  <a:pt x="18581" y="17673"/>
                  <a:pt x="18581" y="17673"/>
                  <a:pt x="18581" y="17673"/>
                </a:cubicBezTo>
                <a:cubicBezTo>
                  <a:pt x="18813" y="16936"/>
                  <a:pt x="19045" y="16445"/>
                  <a:pt x="19045" y="15955"/>
                </a:cubicBezTo>
                <a:cubicBezTo>
                  <a:pt x="19510" y="15955"/>
                  <a:pt x="19510" y="15955"/>
                  <a:pt x="19510" y="15955"/>
                </a:cubicBezTo>
                <a:cubicBezTo>
                  <a:pt x="19510" y="2455"/>
                  <a:pt x="19510" y="2455"/>
                  <a:pt x="19510" y="2455"/>
                </a:cubicBezTo>
                <a:cubicBezTo>
                  <a:pt x="2323" y="2455"/>
                  <a:pt x="2323" y="2455"/>
                  <a:pt x="2323" y="2455"/>
                </a:cubicBezTo>
                <a:cubicBezTo>
                  <a:pt x="2323" y="15955"/>
                  <a:pt x="2323" y="15955"/>
                  <a:pt x="2323" y="15955"/>
                </a:cubicBezTo>
                <a:cubicBezTo>
                  <a:pt x="10684" y="15955"/>
                  <a:pt x="10684" y="15955"/>
                  <a:pt x="10684" y="15955"/>
                </a:cubicBezTo>
                <a:cubicBezTo>
                  <a:pt x="10684" y="16445"/>
                  <a:pt x="10916" y="16936"/>
                  <a:pt x="11148" y="17673"/>
                </a:cubicBezTo>
                <a:cubicBezTo>
                  <a:pt x="10916" y="18164"/>
                  <a:pt x="10916" y="18164"/>
                  <a:pt x="10916" y="18164"/>
                </a:cubicBezTo>
                <a:cubicBezTo>
                  <a:pt x="1161" y="18164"/>
                  <a:pt x="1161" y="18164"/>
                  <a:pt x="1161" y="18164"/>
                </a:cubicBezTo>
                <a:cubicBezTo>
                  <a:pt x="0" y="18164"/>
                  <a:pt x="0" y="18164"/>
                  <a:pt x="0" y="18164"/>
                </a:cubicBezTo>
                <a:cubicBezTo>
                  <a:pt x="0" y="16936"/>
                  <a:pt x="0" y="16936"/>
                  <a:pt x="0" y="16936"/>
                </a:cubicBezTo>
                <a:cubicBezTo>
                  <a:pt x="0" y="1227"/>
                  <a:pt x="0" y="1227"/>
                  <a:pt x="0" y="1227"/>
                </a:cubicBezTo>
                <a:cubicBezTo>
                  <a:pt x="0" y="0"/>
                  <a:pt x="0" y="0"/>
                  <a:pt x="0" y="0"/>
                </a:cubicBezTo>
                <a:cubicBezTo>
                  <a:pt x="1161" y="0"/>
                  <a:pt x="1161" y="0"/>
                  <a:pt x="1161" y="0"/>
                </a:cubicBezTo>
                <a:close/>
                <a:moveTo>
                  <a:pt x="14865" y="12518"/>
                </a:moveTo>
                <a:cubicBezTo>
                  <a:pt x="13239" y="12518"/>
                  <a:pt x="12077" y="13745"/>
                  <a:pt x="12077" y="15464"/>
                </a:cubicBezTo>
                <a:cubicBezTo>
                  <a:pt x="12077" y="16200"/>
                  <a:pt x="12310" y="16936"/>
                  <a:pt x="12774" y="17427"/>
                </a:cubicBezTo>
                <a:cubicBezTo>
                  <a:pt x="11613" y="20127"/>
                  <a:pt x="11613" y="20127"/>
                  <a:pt x="11613" y="20127"/>
                </a:cubicBezTo>
                <a:cubicBezTo>
                  <a:pt x="13239" y="20127"/>
                  <a:pt x="13239" y="20127"/>
                  <a:pt x="13239" y="20127"/>
                </a:cubicBezTo>
                <a:cubicBezTo>
                  <a:pt x="14168" y="21109"/>
                  <a:pt x="14168" y="21109"/>
                  <a:pt x="14168" y="21109"/>
                </a:cubicBezTo>
                <a:cubicBezTo>
                  <a:pt x="14865" y="19145"/>
                  <a:pt x="14865" y="19145"/>
                  <a:pt x="14865" y="19145"/>
                </a:cubicBezTo>
                <a:cubicBezTo>
                  <a:pt x="15794" y="21600"/>
                  <a:pt x="15794" y="21600"/>
                  <a:pt x="15794" y="21600"/>
                </a:cubicBezTo>
                <a:cubicBezTo>
                  <a:pt x="16723" y="20618"/>
                  <a:pt x="16723" y="20618"/>
                  <a:pt x="16723" y="20618"/>
                </a:cubicBezTo>
                <a:cubicBezTo>
                  <a:pt x="18116" y="20618"/>
                  <a:pt x="18116" y="20618"/>
                  <a:pt x="18116" y="20618"/>
                </a:cubicBezTo>
                <a:cubicBezTo>
                  <a:pt x="17187" y="17427"/>
                  <a:pt x="17187" y="17427"/>
                  <a:pt x="17187" y="17427"/>
                </a:cubicBezTo>
                <a:cubicBezTo>
                  <a:pt x="17419" y="16936"/>
                  <a:pt x="17652" y="16200"/>
                  <a:pt x="17652" y="15464"/>
                </a:cubicBezTo>
                <a:cubicBezTo>
                  <a:pt x="17652" y="13745"/>
                  <a:pt x="16490" y="12518"/>
                  <a:pt x="14865" y="12518"/>
                </a:cubicBezTo>
                <a:close/>
                <a:moveTo>
                  <a:pt x="16490" y="16445"/>
                </a:moveTo>
                <a:cubicBezTo>
                  <a:pt x="16026" y="16691"/>
                  <a:pt x="15561" y="16936"/>
                  <a:pt x="14865" y="16936"/>
                </a:cubicBezTo>
                <a:cubicBezTo>
                  <a:pt x="14400" y="16936"/>
                  <a:pt x="13703" y="16691"/>
                  <a:pt x="13239" y="16445"/>
                </a:cubicBezTo>
                <a:cubicBezTo>
                  <a:pt x="13471" y="16936"/>
                  <a:pt x="14168" y="17673"/>
                  <a:pt x="14865" y="17673"/>
                </a:cubicBezTo>
                <a:cubicBezTo>
                  <a:pt x="15561" y="17673"/>
                  <a:pt x="16258" y="17182"/>
                  <a:pt x="16490" y="16445"/>
                </a:cubicBezTo>
                <a:close/>
                <a:moveTo>
                  <a:pt x="14400" y="13500"/>
                </a:moveTo>
                <a:cubicBezTo>
                  <a:pt x="14865" y="13500"/>
                  <a:pt x="15329" y="13745"/>
                  <a:pt x="15794" y="14236"/>
                </a:cubicBezTo>
                <a:cubicBezTo>
                  <a:pt x="16258" y="14727"/>
                  <a:pt x="16490" y="15218"/>
                  <a:pt x="16490" y="15709"/>
                </a:cubicBezTo>
                <a:cubicBezTo>
                  <a:pt x="16955" y="15218"/>
                  <a:pt x="16723" y="14236"/>
                  <a:pt x="16258" y="13745"/>
                </a:cubicBezTo>
                <a:cubicBezTo>
                  <a:pt x="15794" y="13255"/>
                  <a:pt x="15097" y="13255"/>
                  <a:pt x="14400" y="13500"/>
                </a:cubicBezTo>
                <a:close/>
                <a:moveTo>
                  <a:pt x="4181" y="10064"/>
                </a:moveTo>
                <a:cubicBezTo>
                  <a:pt x="4181" y="11291"/>
                  <a:pt x="4181" y="11291"/>
                  <a:pt x="4181" y="11291"/>
                </a:cubicBezTo>
                <a:cubicBezTo>
                  <a:pt x="17884" y="11291"/>
                  <a:pt x="17884" y="11291"/>
                  <a:pt x="17884" y="11291"/>
                </a:cubicBezTo>
                <a:cubicBezTo>
                  <a:pt x="17884" y="10064"/>
                  <a:pt x="17884" y="10064"/>
                  <a:pt x="17884" y="10064"/>
                </a:cubicBezTo>
                <a:cubicBezTo>
                  <a:pt x="4181" y="10064"/>
                  <a:pt x="4181" y="10064"/>
                  <a:pt x="4181" y="10064"/>
                </a:cubicBezTo>
                <a:close/>
                <a:moveTo>
                  <a:pt x="10916" y="7118"/>
                </a:moveTo>
                <a:cubicBezTo>
                  <a:pt x="10916" y="8345"/>
                  <a:pt x="10916" y="8345"/>
                  <a:pt x="10916" y="8345"/>
                </a:cubicBezTo>
                <a:cubicBezTo>
                  <a:pt x="17884" y="8345"/>
                  <a:pt x="17884" y="8345"/>
                  <a:pt x="17884" y="8345"/>
                </a:cubicBezTo>
                <a:cubicBezTo>
                  <a:pt x="17884" y="7118"/>
                  <a:pt x="17884" y="7118"/>
                  <a:pt x="17884" y="7118"/>
                </a:cubicBezTo>
                <a:cubicBezTo>
                  <a:pt x="10916" y="7118"/>
                  <a:pt x="10916" y="7118"/>
                  <a:pt x="10916" y="7118"/>
                </a:cubicBezTo>
                <a:close/>
                <a:moveTo>
                  <a:pt x="10916" y="4173"/>
                </a:moveTo>
                <a:cubicBezTo>
                  <a:pt x="10916" y="5400"/>
                  <a:pt x="10916" y="5400"/>
                  <a:pt x="10916" y="5400"/>
                </a:cubicBezTo>
                <a:cubicBezTo>
                  <a:pt x="17884" y="5400"/>
                  <a:pt x="17884" y="5400"/>
                  <a:pt x="17884" y="5400"/>
                </a:cubicBezTo>
                <a:cubicBezTo>
                  <a:pt x="17884" y="4173"/>
                  <a:pt x="17884" y="4173"/>
                  <a:pt x="17884" y="4173"/>
                </a:cubicBezTo>
                <a:cubicBezTo>
                  <a:pt x="10916" y="4173"/>
                  <a:pt x="10916" y="4173"/>
                  <a:pt x="10916" y="4173"/>
                </a:cubicBezTo>
                <a:close/>
                <a:moveTo>
                  <a:pt x="4181" y="4173"/>
                </a:moveTo>
                <a:cubicBezTo>
                  <a:pt x="4181" y="8591"/>
                  <a:pt x="4181" y="8591"/>
                  <a:pt x="4181" y="8591"/>
                </a:cubicBezTo>
                <a:cubicBezTo>
                  <a:pt x="9290" y="8591"/>
                  <a:pt x="9290" y="8591"/>
                  <a:pt x="9290" y="8591"/>
                </a:cubicBezTo>
                <a:cubicBezTo>
                  <a:pt x="9290" y="4173"/>
                  <a:pt x="9290" y="4173"/>
                  <a:pt x="9290" y="4173"/>
                </a:cubicBezTo>
                <a:lnTo>
                  <a:pt x="4181" y="417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" name="Shape 1915"/>
          <p:cNvSpPr/>
          <p:nvPr/>
        </p:nvSpPr>
        <p:spPr>
          <a:xfrm>
            <a:off x="6259449" y="3672661"/>
            <a:ext cx="375935" cy="3804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26" extrusionOk="0">
                <a:moveTo>
                  <a:pt x="20651" y="8884"/>
                </a:moveTo>
                <a:cubicBezTo>
                  <a:pt x="21125" y="9116"/>
                  <a:pt x="21600" y="9813"/>
                  <a:pt x="21600" y="10510"/>
                </a:cubicBezTo>
                <a:cubicBezTo>
                  <a:pt x="21600" y="19103"/>
                  <a:pt x="21600" y="19103"/>
                  <a:pt x="21600" y="19103"/>
                </a:cubicBezTo>
                <a:cubicBezTo>
                  <a:pt x="21600" y="20497"/>
                  <a:pt x="20413" y="21426"/>
                  <a:pt x="19226" y="21426"/>
                </a:cubicBezTo>
                <a:cubicBezTo>
                  <a:pt x="2374" y="21426"/>
                  <a:pt x="2374" y="21426"/>
                  <a:pt x="2374" y="21426"/>
                </a:cubicBezTo>
                <a:cubicBezTo>
                  <a:pt x="1187" y="21426"/>
                  <a:pt x="0" y="20497"/>
                  <a:pt x="0" y="19103"/>
                </a:cubicBezTo>
                <a:cubicBezTo>
                  <a:pt x="0" y="10510"/>
                  <a:pt x="0" y="10510"/>
                  <a:pt x="0" y="10510"/>
                </a:cubicBezTo>
                <a:cubicBezTo>
                  <a:pt x="0" y="10045"/>
                  <a:pt x="237" y="9349"/>
                  <a:pt x="712" y="9116"/>
                </a:cubicBezTo>
                <a:cubicBezTo>
                  <a:pt x="712" y="9116"/>
                  <a:pt x="712" y="9116"/>
                  <a:pt x="712" y="9116"/>
                </a:cubicBezTo>
                <a:cubicBezTo>
                  <a:pt x="712" y="9116"/>
                  <a:pt x="712" y="9116"/>
                  <a:pt x="712" y="9116"/>
                </a:cubicBezTo>
                <a:cubicBezTo>
                  <a:pt x="712" y="9116"/>
                  <a:pt x="712" y="9116"/>
                  <a:pt x="712" y="8884"/>
                </a:cubicBezTo>
                <a:cubicBezTo>
                  <a:pt x="9495" y="523"/>
                  <a:pt x="9495" y="523"/>
                  <a:pt x="9495" y="523"/>
                </a:cubicBezTo>
                <a:cubicBezTo>
                  <a:pt x="10207" y="-174"/>
                  <a:pt x="11156" y="-174"/>
                  <a:pt x="12105" y="523"/>
                </a:cubicBezTo>
                <a:cubicBezTo>
                  <a:pt x="20651" y="8884"/>
                  <a:pt x="20651" y="8884"/>
                  <a:pt x="20651" y="8884"/>
                </a:cubicBezTo>
                <a:close/>
                <a:moveTo>
                  <a:pt x="3798" y="6794"/>
                </a:moveTo>
                <a:cubicBezTo>
                  <a:pt x="3798" y="11903"/>
                  <a:pt x="3798" y="11903"/>
                  <a:pt x="3798" y="11903"/>
                </a:cubicBezTo>
                <a:cubicBezTo>
                  <a:pt x="10919" y="17245"/>
                  <a:pt x="10919" y="17245"/>
                  <a:pt x="10919" y="17245"/>
                </a:cubicBezTo>
                <a:cubicBezTo>
                  <a:pt x="17327" y="12368"/>
                  <a:pt x="17327" y="12368"/>
                  <a:pt x="17327" y="12368"/>
                </a:cubicBezTo>
                <a:cubicBezTo>
                  <a:pt x="17327" y="6794"/>
                  <a:pt x="17327" y="6794"/>
                  <a:pt x="17327" y="6794"/>
                </a:cubicBezTo>
                <a:cubicBezTo>
                  <a:pt x="3798" y="6794"/>
                  <a:pt x="3798" y="6794"/>
                  <a:pt x="3798" y="6794"/>
                </a:cubicBezTo>
                <a:close/>
                <a:moveTo>
                  <a:pt x="6171" y="7955"/>
                </a:moveTo>
                <a:cubicBezTo>
                  <a:pt x="6171" y="8884"/>
                  <a:pt x="6171" y="8884"/>
                  <a:pt x="6171" y="8884"/>
                </a:cubicBezTo>
                <a:cubicBezTo>
                  <a:pt x="15191" y="8884"/>
                  <a:pt x="15191" y="8884"/>
                  <a:pt x="15191" y="8884"/>
                </a:cubicBezTo>
                <a:cubicBezTo>
                  <a:pt x="15191" y="7955"/>
                  <a:pt x="15191" y="7955"/>
                  <a:pt x="15191" y="7955"/>
                </a:cubicBezTo>
                <a:cubicBezTo>
                  <a:pt x="6171" y="7955"/>
                  <a:pt x="6171" y="7955"/>
                  <a:pt x="6171" y="7955"/>
                </a:cubicBezTo>
                <a:close/>
                <a:moveTo>
                  <a:pt x="6171" y="11671"/>
                </a:moveTo>
                <a:cubicBezTo>
                  <a:pt x="6171" y="12600"/>
                  <a:pt x="6171" y="12600"/>
                  <a:pt x="6171" y="12600"/>
                </a:cubicBezTo>
                <a:cubicBezTo>
                  <a:pt x="15191" y="12600"/>
                  <a:pt x="15191" y="12600"/>
                  <a:pt x="15191" y="12600"/>
                </a:cubicBezTo>
                <a:cubicBezTo>
                  <a:pt x="15191" y="11671"/>
                  <a:pt x="15191" y="11671"/>
                  <a:pt x="15191" y="11671"/>
                </a:cubicBezTo>
                <a:cubicBezTo>
                  <a:pt x="6171" y="11671"/>
                  <a:pt x="6171" y="11671"/>
                  <a:pt x="6171" y="11671"/>
                </a:cubicBezTo>
                <a:close/>
                <a:moveTo>
                  <a:pt x="6171" y="9813"/>
                </a:moveTo>
                <a:cubicBezTo>
                  <a:pt x="6171" y="10742"/>
                  <a:pt x="6171" y="10742"/>
                  <a:pt x="6171" y="10742"/>
                </a:cubicBezTo>
                <a:cubicBezTo>
                  <a:pt x="15191" y="10742"/>
                  <a:pt x="15191" y="10742"/>
                  <a:pt x="15191" y="10742"/>
                </a:cubicBezTo>
                <a:cubicBezTo>
                  <a:pt x="15191" y="9813"/>
                  <a:pt x="15191" y="9813"/>
                  <a:pt x="15191" y="9813"/>
                </a:cubicBezTo>
                <a:cubicBezTo>
                  <a:pt x="6171" y="9813"/>
                  <a:pt x="6171" y="9813"/>
                  <a:pt x="6171" y="9813"/>
                </a:cubicBezTo>
                <a:close/>
                <a:moveTo>
                  <a:pt x="2374" y="20032"/>
                </a:moveTo>
                <a:cubicBezTo>
                  <a:pt x="6646" y="16084"/>
                  <a:pt x="6646" y="16084"/>
                  <a:pt x="6646" y="16084"/>
                </a:cubicBezTo>
                <a:cubicBezTo>
                  <a:pt x="6884" y="15852"/>
                  <a:pt x="6884" y="15620"/>
                  <a:pt x="6646" y="15387"/>
                </a:cubicBezTo>
                <a:cubicBezTo>
                  <a:pt x="6646" y="15155"/>
                  <a:pt x="6409" y="15155"/>
                  <a:pt x="6171" y="15387"/>
                </a:cubicBezTo>
                <a:cubicBezTo>
                  <a:pt x="1899" y="19336"/>
                  <a:pt x="1899" y="19336"/>
                  <a:pt x="1899" y="19336"/>
                </a:cubicBezTo>
                <a:cubicBezTo>
                  <a:pt x="1662" y="19568"/>
                  <a:pt x="1662" y="19800"/>
                  <a:pt x="1899" y="20032"/>
                </a:cubicBezTo>
                <a:cubicBezTo>
                  <a:pt x="1899" y="20265"/>
                  <a:pt x="2374" y="20265"/>
                  <a:pt x="2374" y="20032"/>
                </a:cubicBezTo>
                <a:close/>
                <a:moveTo>
                  <a:pt x="20176" y="19336"/>
                </a:moveTo>
                <a:cubicBezTo>
                  <a:pt x="15903" y="15387"/>
                  <a:pt x="15903" y="15387"/>
                  <a:pt x="15903" y="15387"/>
                </a:cubicBezTo>
                <a:cubicBezTo>
                  <a:pt x="15666" y="15155"/>
                  <a:pt x="15429" y="15155"/>
                  <a:pt x="15191" y="15387"/>
                </a:cubicBezTo>
                <a:cubicBezTo>
                  <a:pt x="14954" y="15620"/>
                  <a:pt x="14954" y="15852"/>
                  <a:pt x="15191" y="16084"/>
                </a:cubicBezTo>
                <a:cubicBezTo>
                  <a:pt x="19464" y="20032"/>
                  <a:pt x="19464" y="20032"/>
                  <a:pt x="19464" y="20032"/>
                </a:cubicBezTo>
                <a:cubicBezTo>
                  <a:pt x="19701" y="20265"/>
                  <a:pt x="19938" y="20265"/>
                  <a:pt x="20176" y="20032"/>
                </a:cubicBezTo>
                <a:cubicBezTo>
                  <a:pt x="20176" y="19800"/>
                  <a:pt x="20176" y="19568"/>
                  <a:pt x="20176" y="1933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Shape 1893"/>
          <p:cNvSpPr/>
          <p:nvPr/>
        </p:nvSpPr>
        <p:spPr>
          <a:xfrm>
            <a:off x="7850508" y="4192464"/>
            <a:ext cx="353035" cy="4198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05" y="0"/>
                </a:moveTo>
                <a:cubicBezTo>
                  <a:pt x="1005" y="0"/>
                  <a:pt x="1005" y="0"/>
                  <a:pt x="1005" y="0"/>
                </a:cubicBezTo>
                <a:cubicBezTo>
                  <a:pt x="1507" y="0"/>
                  <a:pt x="2009" y="424"/>
                  <a:pt x="2009" y="847"/>
                </a:cubicBezTo>
                <a:cubicBezTo>
                  <a:pt x="2009" y="2118"/>
                  <a:pt x="2009" y="2118"/>
                  <a:pt x="2009" y="2118"/>
                </a:cubicBezTo>
                <a:cubicBezTo>
                  <a:pt x="3265" y="1482"/>
                  <a:pt x="5023" y="1271"/>
                  <a:pt x="6530" y="847"/>
                </a:cubicBezTo>
                <a:cubicBezTo>
                  <a:pt x="8540" y="635"/>
                  <a:pt x="10549" y="635"/>
                  <a:pt x="12307" y="635"/>
                </a:cubicBezTo>
                <a:cubicBezTo>
                  <a:pt x="12809" y="635"/>
                  <a:pt x="13060" y="847"/>
                  <a:pt x="13060" y="1271"/>
                </a:cubicBezTo>
                <a:cubicBezTo>
                  <a:pt x="13060" y="1271"/>
                  <a:pt x="13060" y="1271"/>
                  <a:pt x="13060" y="1271"/>
                </a:cubicBezTo>
                <a:cubicBezTo>
                  <a:pt x="13060" y="1271"/>
                  <a:pt x="13060" y="1271"/>
                  <a:pt x="13060" y="1271"/>
                </a:cubicBezTo>
                <a:cubicBezTo>
                  <a:pt x="13060" y="2753"/>
                  <a:pt x="13060" y="2753"/>
                  <a:pt x="13060" y="2753"/>
                </a:cubicBezTo>
                <a:cubicBezTo>
                  <a:pt x="14316" y="2753"/>
                  <a:pt x="15321" y="2541"/>
                  <a:pt x="16326" y="2118"/>
                </a:cubicBezTo>
                <a:cubicBezTo>
                  <a:pt x="17581" y="1906"/>
                  <a:pt x="19088" y="1271"/>
                  <a:pt x="20344" y="635"/>
                </a:cubicBezTo>
                <a:cubicBezTo>
                  <a:pt x="20847" y="424"/>
                  <a:pt x="21349" y="635"/>
                  <a:pt x="21600" y="1059"/>
                </a:cubicBezTo>
                <a:cubicBezTo>
                  <a:pt x="21600" y="1059"/>
                  <a:pt x="21600" y="1271"/>
                  <a:pt x="21600" y="1271"/>
                </a:cubicBezTo>
                <a:cubicBezTo>
                  <a:pt x="21600" y="12071"/>
                  <a:pt x="21600" y="12071"/>
                  <a:pt x="21600" y="12071"/>
                </a:cubicBezTo>
                <a:cubicBezTo>
                  <a:pt x="21600" y="12282"/>
                  <a:pt x="21349" y="12494"/>
                  <a:pt x="21098" y="12706"/>
                </a:cubicBezTo>
                <a:cubicBezTo>
                  <a:pt x="21098" y="12706"/>
                  <a:pt x="21098" y="12706"/>
                  <a:pt x="21098" y="12706"/>
                </a:cubicBezTo>
                <a:cubicBezTo>
                  <a:pt x="19591" y="13553"/>
                  <a:pt x="17581" y="13976"/>
                  <a:pt x="15572" y="14188"/>
                </a:cubicBezTo>
                <a:cubicBezTo>
                  <a:pt x="13814" y="14612"/>
                  <a:pt x="11805" y="14612"/>
                  <a:pt x="9795" y="14612"/>
                </a:cubicBezTo>
                <a:cubicBezTo>
                  <a:pt x="9544" y="14612"/>
                  <a:pt x="9042" y="14400"/>
                  <a:pt x="9042" y="13976"/>
                </a:cubicBezTo>
                <a:cubicBezTo>
                  <a:pt x="9042" y="13976"/>
                  <a:pt x="9042" y="13976"/>
                  <a:pt x="9042" y="13976"/>
                </a:cubicBezTo>
                <a:cubicBezTo>
                  <a:pt x="9042" y="13976"/>
                  <a:pt x="9042" y="13976"/>
                  <a:pt x="9042" y="13976"/>
                </a:cubicBezTo>
                <a:cubicBezTo>
                  <a:pt x="9042" y="12494"/>
                  <a:pt x="9042" y="12494"/>
                  <a:pt x="9042" y="12494"/>
                </a:cubicBezTo>
                <a:cubicBezTo>
                  <a:pt x="8540" y="12494"/>
                  <a:pt x="7786" y="12494"/>
                  <a:pt x="7033" y="12706"/>
                </a:cubicBezTo>
                <a:cubicBezTo>
                  <a:pt x="5526" y="13129"/>
                  <a:pt x="3767" y="13765"/>
                  <a:pt x="2009" y="14400"/>
                </a:cubicBezTo>
                <a:cubicBezTo>
                  <a:pt x="2009" y="20753"/>
                  <a:pt x="2009" y="20753"/>
                  <a:pt x="2009" y="20753"/>
                </a:cubicBezTo>
                <a:cubicBezTo>
                  <a:pt x="2009" y="21176"/>
                  <a:pt x="1507" y="21600"/>
                  <a:pt x="1005" y="21600"/>
                </a:cubicBezTo>
                <a:cubicBezTo>
                  <a:pt x="1005" y="21600"/>
                  <a:pt x="1005" y="21600"/>
                  <a:pt x="1005" y="21600"/>
                </a:cubicBezTo>
                <a:cubicBezTo>
                  <a:pt x="251" y="21600"/>
                  <a:pt x="0" y="21176"/>
                  <a:pt x="0" y="20753"/>
                </a:cubicBezTo>
                <a:cubicBezTo>
                  <a:pt x="0" y="847"/>
                  <a:pt x="0" y="847"/>
                  <a:pt x="0" y="847"/>
                </a:cubicBezTo>
                <a:cubicBezTo>
                  <a:pt x="0" y="424"/>
                  <a:pt x="251" y="0"/>
                  <a:pt x="1005" y="0"/>
                </a:cubicBezTo>
                <a:close/>
                <a:moveTo>
                  <a:pt x="13060" y="11859"/>
                </a:moveTo>
                <a:cubicBezTo>
                  <a:pt x="13060" y="13129"/>
                  <a:pt x="13060" y="13129"/>
                  <a:pt x="13060" y="13129"/>
                </a:cubicBezTo>
                <a:cubicBezTo>
                  <a:pt x="13814" y="13129"/>
                  <a:pt x="14567" y="13129"/>
                  <a:pt x="15321" y="12918"/>
                </a:cubicBezTo>
                <a:cubicBezTo>
                  <a:pt x="15321" y="11012"/>
                  <a:pt x="15321" y="11012"/>
                  <a:pt x="15321" y="11012"/>
                </a:cubicBezTo>
                <a:cubicBezTo>
                  <a:pt x="13060" y="11224"/>
                  <a:pt x="13060" y="11224"/>
                  <a:pt x="13060" y="11224"/>
                </a:cubicBezTo>
                <a:cubicBezTo>
                  <a:pt x="13060" y="11859"/>
                  <a:pt x="13060" y="11859"/>
                  <a:pt x="13060" y="11859"/>
                </a:cubicBezTo>
                <a:close/>
                <a:moveTo>
                  <a:pt x="13060" y="8894"/>
                </a:moveTo>
                <a:cubicBezTo>
                  <a:pt x="15321" y="8471"/>
                  <a:pt x="15321" y="8471"/>
                  <a:pt x="15321" y="8471"/>
                </a:cubicBezTo>
                <a:cubicBezTo>
                  <a:pt x="15321" y="5929"/>
                  <a:pt x="15321" y="5929"/>
                  <a:pt x="15321" y="5929"/>
                </a:cubicBezTo>
                <a:cubicBezTo>
                  <a:pt x="13060" y="6353"/>
                  <a:pt x="13060" y="6353"/>
                  <a:pt x="13060" y="6353"/>
                </a:cubicBezTo>
                <a:cubicBezTo>
                  <a:pt x="13060" y="8894"/>
                  <a:pt x="13060" y="8894"/>
                  <a:pt x="13060" y="8894"/>
                </a:cubicBezTo>
                <a:close/>
                <a:moveTo>
                  <a:pt x="15321" y="8471"/>
                </a:moveTo>
                <a:cubicBezTo>
                  <a:pt x="15321" y="11012"/>
                  <a:pt x="15321" y="11012"/>
                  <a:pt x="15321" y="11012"/>
                </a:cubicBezTo>
                <a:cubicBezTo>
                  <a:pt x="17833" y="10376"/>
                  <a:pt x="17833" y="10376"/>
                  <a:pt x="17833" y="10376"/>
                </a:cubicBezTo>
                <a:cubicBezTo>
                  <a:pt x="17833" y="7835"/>
                  <a:pt x="17833" y="7835"/>
                  <a:pt x="17833" y="7835"/>
                </a:cubicBezTo>
                <a:cubicBezTo>
                  <a:pt x="15321" y="8471"/>
                  <a:pt x="15321" y="8471"/>
                  <a:pt x="15321" y="8471"/>
                </a:cubicBezTo>
                <a:close/>
                <a:moveTo>
                  <a:pt x="17833" y="10376"/>
                </a:moveTo>
                <a:cubicBezTo>
                  <a:pt x="17833" y="12494"/>
                  <a:pt x="17833" y="12494"/>
                  <a:pt x="17833" y="12494"/>
                </a:cubicBezTo>
                <a:cubicBezTo>
                  <a:pt x="18586" y="12282"/>
                  <a:pt x="19340" y="12071"/>
                  <a:pt x="19842" y="11647"/>
                </a:cubicBezTo>
                <a:cubicBezTo>
                  <a:pt x="20093" y="9741"/>
                  <a:pt x="20093" y="9741"/>
                  <a:pt x="20093" y="9741"/>
                </a:cubicBezTo>
                <a:cubicBezTo>
                  <a:pt x="17833" y="10376"/>
                  <a:pt x="17833" y="10376"/>
                  <a:pt x="17833" y="10376"/>
                </a:cubicBezTo>
                <a:close/>
                <a:moveTo>
                  <a:pt x="20093" y="4871"/>
                </a:moveTo>
                <a:cubicBezTo>
                  <a:pt x="17833" y="5294"/>
                  <a:pt x="17833" y="5294"/>
                  <a:pt x="17833" y="5294"/>
                </a:cubicBezTo>
                <a:cubicBezTo>
                  <a:pt x="17833" y="7835"/>
                  <a:pt x="17833" y="7835"/>
                  <a:pt x="17833" y="7835"/>
                </a:cubicBezTo>
                <a:cubicBezTo>
                  <a:pt x="20093" y="7200"/>
                  <a:pt x="20093" y="7200"/>
                  <a:pt x="20093" y="7200"/>
                </a:cubicBezTo>
                <a:cubicBezTo>
                  <a:pt x="20093" y="4871"/>
                  <a:pt x="20093" y="4871"/>
                  <a:pt x="20093" y="4871"/>
                </a:cubicBezTo>
                <a:close/>
                <a:moveTo>
                  <a:pt x="17833" y="5294"/>
                </a:moveTo>
                <a:cubicBezTo>
                  <a:pt x="17833" y="3176"/>
                  <a:pt x="17833" y="3176"/>
                  <a:pt x="17833" y="3176"/>
                </a:cubicBezTo>
                <a:cubicBezTo>
                  <a:pt x="17581" y="3176"/>
                  <a:pt x="17079" y="3388"/>
                  <a:pt x="16828" y="3388"/>
                </a:cubicBezTo>
                <a:cubicBezTo>
                  <a:pt x="16326" y="3600"/>
                  <a:pt x="15823" y="3600"/>
                  <a:pt x="15321" y="3812"/>
                </a:cubicBezTo>
                <a:cubicBezTo>
                  <a:pt x="15321" y="5929"/>
                  <a:pt x="15321" y="5929"/>
                  <a:pt x="15321" y="5929"/>
                </a:cubicBezTo>
                <a:cubicBezTo>
                  <a:pt x="17833" y="5294"/>
                  <a:pt x="17833" y="5294"/>
                  <a:pt x="17833" y="5294"/>
                </a:cubicBezTo>
                <a:close/>
                <a:moveTo>
                  <a:pt x="9544" y="6353"/>
                </a:moveTo>
                <a:cubicBezTo>
                  <a:pt x="11553" y="6353"/>
                  <a:pt x="11553" y="6353"/>
                  <a:pt x="11553" y="6353"/>
                </a:cubicBezTo>
                <a:cubicBezTo>
                  <a:pt x="11553" y="3812"/>
                  <a:pt x="11553" y="3812"/>
                  <a:pt x="11553" y="3812"/>
                </a:cubicBezTo>
                <a:cubicBezTo>
                  <a:pt x="9544" y="3812"/>
                  <a:pt x="9544" y="3812"/>
                  <a:pt x="9544" y="3812"/>
                </a:cubicBezTo>
                <a:cubicBezTo>
                  <a:pt x="9544" y="6353"/>
                  <a:pt x="9544" y="6353"/>
                  <a:pt x="9544" y="6353"/>
                </a:cubicBezTo>
                <a:close/>
                <a:moveTo>
                  <a:pt x="11553" y="8894"/>
                </a:moveTo>
                <a:cubicBezTo>
                  <a:pt x="9544" y="8894"/>
                  <a:pt x="9544" y="8894"/>
                  <a:pt x="9544" y="8894"/>
                </a:cubicBezTo>
                <a:cubicBezTo>
                  <a:pt x="9544" y="11012"/>
                  <a:pt x="9544" y="11012"/>
                  <a:pt x="9544" y="11012"/>
                </a:cubicBezTo>
                <a:cubicBezTo>
                  <a:pt x="9544" y="11012"/>
                  <a:pt x="9544" y="11012"/>
                  <a:pt x="9795" y="11012"/>
                </a:cubicBezTo>
                <a:cubicBezTo>
                  <a:pt x="9795" y="11012"/>
                  <a:pt x="9795" y="11012"/>
                  <a:pt x="9795" y="11012"/>
                </a:cubicBezTo>
                <a:cubicBezTo>
                  <a:pt x="10298" y="11012"/>
                  <a:pt x="10549" y="11012"/>
                  <a:pt x="11051" y="10800"/>
                </a:cubicBezTo>
                <a:cubicBezTo>
                  <a:pt x="11302" y="10800"/>
                  <a:pt x="11553" y="10800"/>
                  <a:pt x="11553" y="10800"/>
                </a:cubicBezTo>
                <a:cubicBezTo>
                  <a:pt x="11553" y="10165"/>
                  <a:pt x="11553" y="10165"/>
                  <a:pt x="11553" y="10165"/>
                </a:cubicBezTo>
                <a:cubicBezTo>
                  <a:pt x="11553" y="9529"/>
                  <a:pt x="11553" y="9529"/>
                  <a:pt x="11553" y="9529"/>
                </a:cubicBezTo>
                <a:cubicBezTo>
                  <a:pt x="11553" y="8894"/>
                  <a:pt x="11553" y="8894"/>
                  <a:pt x="11553" y="8894"/>
                </a:cubicBezTo>
                <a:close/>
                <a:moveTo>
                  <a:pt x="9544" y="8894"/>
                </a:moveTo>
                <a:cubicBezTo>
                  <a:pt x="9544" y="6353"/>
                  <a:pt x="9544" y="6353"/>
                  <a:pt x="9544" y="6353"/>
                </a:cubicBezTo>
                <a:cubicBezTo>
                  <a:pt x="7033" y="6565"/>
                  <a:pt x="7033" y="6565"/>
                  <a:pt x="7033" y="6565"/>
                </a:cubicBezTo>
                <a:cubicBezTo>
                  <a:pt x="7033" y="9106"/>
                  <a:pt x="7033" y="9106"/>
                  <a:pt x="7033" y="9106"/>
                </a:cubicBezTo>
                <a:cubicBezTo>
                  <a:pt x="9544" y="8894"/>
                  <a:pt x="9544" y="8894"/>
                  <a:pt x="9544" y="8894"/>
                </a:cubicBezTo>
                <a:close/>
                <a:moveTo>
                  <a:pt x="9544" y="3812"/>
                </a:moveTo>
                <a:cubicBezTo>
                  <a:pt x="9544" y="1906"/>
                  <a:pt x="9544" y="1906"/>
                  <a:pt x="9544" y="1906"/>
                </a:cubicBezTo>
                <a:cubicBezTo>
                  <a:pt x="8540" y="2118"/>
                  <a:pt x="7786" y="2118"/>
                  <a:pt x="7033" y="2118"/>
                </a:cubicBezTo>
                <a:cubicBezTo>
                  <a:pt x="7033" y="4235"/>
                  <a:pt x="7033" y="4235"/>
                  <a:pt x="7033" y="4235"/>
                </a:cubicBezTo>
                <a:cubicBezTo>
                  <a:pt x="9544" y="3812"/>
                  <a:pt x="9544" y="3812"/>
                  <a:pt x="9544" y="3812"/>
                </a:cubicBezTo>
                <a:close/>
                <a:moveTo>
                  <a:pt x="7033" y="11435"/>
                </a:moveTo>
                <a:cubicBezTo>
                  <a:pt x="7033" y="9106"/>
                  <a:pt x="7033" y="9106"/>
                  <a:pt x="7033" y="9106"/>
                </a:cubicBezTo>
                <a:cubicBezTo>
                  <a:pt x="4521" y="9741"/>
                  <a:pt x="4521" y="9741"/>
                  <a:pt x="4521" y="9741"/>
                </a:cubicBezTo>
                <a:cubicBezTo>
                  <a:pt x="4521" y="12071"/>
                  <a:pt x="4521" y="12071"/>
                  <a:pt x="4521" y="12071"/>
                </a:cubicBezTo>
                <a:cubicBezTo>
                  <a:pt x="5274" y="11859"/>
                  <a:pt x="6028" y="11647"/>
                  <a:pt x="6781" y="11435"/>
                </a:cubicBezTo>
                <a:cubicBezTo>
                  <a:pt x="6781" y="11435"/>
                  <a:pt x="6781" y="11435"/>
                  <a:pt x="7033" y="11435"/>
                </a:cubicBezTo>
                <a:close/>
                <a:moveTo>
                  <a:pt x="2260" y="10376"/>
                </a:moveTo>
                <a:cubicBezTo>
                  <a:pt x="4521" y="9741"/>
                  <a:pt x="4521" y="9741"/>
                  <a:pt x="4521" y="9741"/>
                </a:cubicBezTo>
                <a:cubicBezTo>
                  <a:pt x="4521" y="7412"/>
                  <a:pt x="4521" y="7412"/>
                  <a:pt x="4521" y="7412"/>
                </a:cubicBezTo>
                <a:cubicBezTo>
                  <a:pt x="2260" y="7835"/>
                  <a:pt x="2260" y="7835"/>
                  <a:pt x="2260" y="7835"/>
                </a:cubicBezTo>
                <a:cubicBezTo>
                  <a:pt x="2260" y="8471"/>
                  <a:pt x="2260" y="8471"/>
                  <a:pt x="2260" y="8471"/>
                </a:cubicBezTo>
                <a:cubicBezTo>
                  <a:pt x="2260" y="9106"/>
                  <a:pt x="2260" y="9741"/>
                  <a:pt x="2260" y="10376"/>
                </a:cubicBezTo>
                <a:close/>
                <a:moveTo>
                  <a:pt x="4521" y="7412"/>
                </a:moveTo>
                <a:cubicBezTo>
                  <a:pt x="7033" y="6565"/>
                  <a:pt x="7033" y="6565"/>
                  <a:pt x="7033" y="6565"/>
                </a:cubicBezTo>
                <a:cubicBezTo>
                  <a:pt x="7033" y="4235"/>
                  <a:pt x="7033" y="4235"/>
                  <a:pt x="7033" y="4235"/>
                </a:cubicBezTo>
                <a:cubicBezTo>
                  <a:pt x="4521" y="4871"/>
                  <a:pt x="4521" y="4871"/>
                  <a:pt x="4521" y="4871"/>
                </a:cubicBezTo>
                <a:cubicBezTo>
                  <a:pt x="4521" y="7412"/>
                  <a:pt x="4521" y="7412"/>
                  <a:pt x="4521" y="7412"/>
                </a:cubicBezTo>
                <a:close/>
                <a:moveTo>
                  <a:pt x="4521" y="4871"/>
                </a:moveTo>
                <a:cubicBezTo>
                  <a:pt x="4521" y="2753"/>
                  <a:pt x="4521" y="2753"/>
                  <a:pt x="4521" y="2753"/>
                </a:cubicBezTo>
                <a:cubicBezTo>
                  <a:pt x="3767" y="2965"/>
                  <a:pt x="3014" y="3176"/>
                  <a:pt x="2260" y="3600"/>
                </a:cubicBezTo>
                <a:cubicBezTo>
                  <a:pt x="2260" y="4235"/>
                  <a:pt x="2260" y="4659"/>
                  <a:pt x="2260" y="5294"/>
                </a:cubicBezTo>
                <a:lnTo>
                  <a:pt x="4521" y="487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8" name="Shape 1855"/>
          <p:cNvSpPr/>
          <p:nvPr/>
        </p:nvSpPr>
        <p:spPr>
          <a:xfrm>
            <a:off x="6963723" y="3225422"/>
            <a:ext cx="380463" cy="3702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05" h="21600" extrusionOk="0">
                <a:moveTo>
                  <a:pt x="7867" y="21600"/>
                </a:moveTo>
                <a:cubicBezTo>
                  <a:pt x="3413" y="20400"/>
                  <a:pt x="-595" y="17280"/>
                  <a:pt x="73" y="11520"/>
                </a:cubicBezTo>
                <a:cubicBezTo>
                  <a:pt x="4527" y="10560"/>
                  <a:pt x="7867" y="12720"/>
                  <a:pt x="9648" y="15600"/>
                </a:cubicBezTo>
                <a:cubicBezTo>
                  <a:pt x="9648" y="11280"/>
                  <a:pt x="9648" y="11280"/>
                  <a:pt x="9648" y="11280"/>
                </a:cubicBezTo>
                <a:cubicBezTo>
                  <a:pt x="4527" y="9600"/>
                  <a:pt x="3413" y="2880"/>
                  <a:pt x="7644" y="0"/>
                </a:cubicBezTo>
                <a:cubicBezTo>
                  <a:pt x="8758" y="3120"/>
                  <a:pt x="8758" y="3120"/>
                  <a:pt x="8758" y="3120"/>
                </a:cubicBezTo>
                <a:cubicBezTo>
                  <a:pt x="10539" y="240"/>
                  <a:pt x="10539" y="240"/>
                  <a:pt x="10539" y="240"/>
                </a:cubicBezTo>
                <a:cubicBezTo>
                  <a:pt x="12320" y="3120"/>
                  <a:pt x="12320" y="3120"/>
                  <a:pt x="12320" y="3120"/>
                </a:cubicBezTo>
                <a:cubicBezTo>
                  <a:pt x="13434" y="0"/>
                  <a:pt x="13434" y="0"/>
                  <a:pt x="13434" y="0"/>
                </a:cubicBezTo>
                <a:cubicBezTo>
                  <a:pt x="17442" y="2880"/>
                  <a:pt x="16551" y="9600"/>
                  <a:pt x="11652" y="11280"/>
                </a:cubicBezTo>
                <a:cubicBezTo>
                  <a:pt x="11652" y="21600"/>
                  <a:pt x="11652" y="21600"/>
                  <a:pt x="11652" y="21600"/>
                </a:cubicBezTo>
                <a:cubicBezTo>
                  <a:pt x="7867" y="21600"/>
                  <a:pt x="7867" y="21600"/>
                  <a:pt x="7867" y="21600"/>
                </a:cubicBezTo>
                <a:close/>
                <a:moveTo>
                  <a:pt x="13211" y="21600"/>
                </a:moveTo>
                <a:cubicBezTo>
                  <a:pt x="14325" y="21600"/>
                  <a:pt x="14325" y="21600"/>
                  <a:pt x="14325" y="21600"/>
                </a:cubicBezTo>
                <a:cubicBezTo>
                  <a:pt x="18110" y="20160"/>
                  <a:pt x="21005" y="15840"/>
                  <a:pt x="20560" y="11760"/>
                </a:cubicBezTo>
                <a:cubicBezTo>
                  <a:pt x="17442" y="11280"/>
                  <a:pt x="14993" y="12000"/>
                  <a:pt x="13211" y="13440"/>
                </a:cubicBezTo>
                <a:lnTo>
                  <a:pt x="13211" y="21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19" name="Группа 18"/>
          <p:cNvGrpSpPr/>
          <p:nvPr/>
        </p:nvGrpSpPr>
        <p:grpSpPr>
          <a:xfrm>
            <a:off x="4943266" y="4707711"/>
            <a:ext cx="399123" cy="406948"/>
            <a:chOff x="103188" y="293688"/>
            <a:chExt cx="6096000" cy="609600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0" name="Freeform 6"/>
            <p:cNvSpPr>
              <a:spLocks noEditPoints="1"/>
            </p:cNvSpPr>
            <p:nvPr/>
          </p:nvSpPr>
          <p:spPr bwMode="auto">
            <a:xfrm>
              <a:off x="103188" y="293688"/>
              <a:ext cx="6096000" cy="3556000"/>
            </a:xfrm>
            <a:custGeom>
              <a:avLst/>
              <a:gdLst>
                <a:gd name="T0" fmla="*/ 141 w 3840"/>
                <a:gd name="T1" fmla="*/ 1883 h 2240"/>
                <a:gd name="T2" fmla="*/ 131 w 3840"/>
                <a:gd name="T3" fmla="*/ 2068 h 2240"/>
                <a:gd name="T4" fmla="*/ 192 w 3840"/>
                <a:gd name="T5" fmla="*/ 2112 h 2240"/>
                <a:gd name="T6" fmla="*/ 3699 w 3840"/>
                <a:gd name="T7" fmla="*/ 2085 h 2240"/>
                <a:gd name="T8" fmla="*/ 3709 w 3840"/>
                <a:gd name="T9" fmla="*/ 1900 h 2240"/>
                <a:gd name="T10" fmla="*/ 3648 w 3840"/>
                <a:gd name="T11" fmla="*/ 1856 h 2240"/>
                <a:gd name="T12" fmla="*/ 1499 w 3840"/>
                <a:gd name="T13" fmla="*/ 141 h 2240"/>
                <a:gd name="T14" fmla="*/ 1472 w 3840"/>
                <a:gd name="T15" fmla="*/ 1408 h 2240"/>
                <a:gd name="T16" fmla="*/ 1428 w 3840"/>
                <a:gd name="T17" fmla="*/ 1469 h 2240"/>
                <a:gd name="T18" fmla="*/ 1357 w 3840"/>
                <a:gd name="T19" fmla="*/ 1445 h 2240"/>
                <a:gd name="T20" fmla="*/ 1252 w 3840"/>
                <a:gd name="T21" fmla="*/ 339 h 2240"/>
                <a:gd name="T22" fmla="*/ 917 w 3840"/>
                <a:gd name="T23" fmla="*/ 545 h 2240"/>
                <a:gd name="T24" fmla="*/ 647 w 3840"/>
                <a:gd name="T25" fmla="*/ 822 h 2240"/>
                <a:gd name="T26" fmla="*/ 453 w 3840"/>
                <a:gd name="T27" fmla="*/ 1154 h 2240"/>
                <a:gd name="T28" fmla="*/ 342 w 3840"/>
                <a:gd name="T29" fmla="*/ 1529 h 2240"/>
                <a:gd name="T30" fmla="*/ 3511 w 3840"/>
                <a:gd name="T31" fmla="*/ 1628 h 2240"/>
                <a:gd name="T32" fmla="*/ 3423 w 3840"/>
                <a:gd name="T33" fmla="*/ 1245 h 2240"/>
                <a:gd name="T34" fmla="*/ 3249 w 3840"/>
                <a:gd name="T35" fmla="*/ 901 h 2240"/>
                <a:gd name="T36" fmla="*/ 2996 w 3840"/>
                <a:gd name="T37" fmla="*/ 609 h 2240"/>
                <a:gd name="T38" fmla="*/ 2678 w 3840"/>
                <a:gd name="T39" fmla="*/ 383 h 2240"/>
                <a:gd name="T40" fmla="*/ 2493 w 3840"/>
                <a:gd name="T41" fmla="*/ 1428 h 2240"/>
                <a:gd name="T42" fmla="*/ 2432 w 3840"/>
                <a:gd name="T43" fmla="*/ 1472 h 2240"/>
                <a:gd name="T44" fmla="*/ 2371 w 3840"/>
                <a:gd name="T45" fmla="*/ 1428 h 2240"/>
                <a:gd name="T46" fmla="*/ 2355 w 3840"/>
                <a:gd name="T47" fmla="*/ 155 h 2240"/>
                <a:gd name="T48" fmla="*/ 1984 w 3840"/>
                <a:gd name="T49" fmla="*/ 128 h 2240"/>
                <a:gd name="T50" fmla="*/ 1957 w 3840"/>
                <a:gd name="T51" fmla="*/ 1587 h 2240"/>
                <a:gd name="T52" fmla="*/ 1883 w 3840"/>
                <a:gd name="T53" fmla="*/ 1587 h 2240"/>
                <a:gd name="T54" fmla="*/ 1856 w 3840"/>
                <a:gd name="T55" fmla="*/ 128 h 2240"/>
                <a:gd name="T56" fmla="*/ 2339 w 3840"/>
                <a:gd name="T57" fmla="*/ 3 h 2240"/>
                <a:gd name="T58" fmla="*/ 2452 w 3840"/>
                <a:gd name="T59" fmla="*/ 71 h 2240"/>
                <a:gd name="T60" fmla="*/ 2591 w 3840"/>
                <a:gd name="T61" fmla="*/ 201 h 2240"/>
                <a:gd name="T62" fmla="*/ 2952 w 3840"/>
                <a:gd name="T63" fmla="*/ 406 h 2240"/>
                <a:gd name="T64" fmla="*/ 3249 w 3840"/>
                <a:gd name="T65" fmla="*/ 687 h 2240"/>
                <a:gd name="T66" fmla="*/ 3470 w 3840"/>
                <a:gd name="T67" fmla="*/ 1029 h 2240"/>
                <a:gd name="T68" fmla="*/ 3606 w 3840"/>
                <a:gd name="T69" fmla="*/ 1416 h 2240"/>
                <a:gd name="T70" fmla="*/ 3648 w 3840"/>
                <a:gd name="T71" fmla="*/ 1728 h 2240"/>
                <a:gd name="T72" fmla="*/ 3771 w 3840"/>
                <a:gd name="T73" fmla="*/ 1773 h 2240"/>
                <a:gd name="T74" fmla="*/ 3837 w 3840"/>
                <a:gd name="T75" fmla="*/ 1885 h 2240"/>
                <a:gd name="T76" fmla="*/ 3828 w 3840"/>
                <a:gd name="T77" fmla="*/ 2115 h 2240"/>
                <a:gd name="T78" fmla="*/ 3745 w 3840"/>
                <a:gd name="T79" fmla="*/ 2213 h 2240"/>
                <a:gd name="T80" fmla="*/ 192 w 3840"/>
                <a:gd name="T81" fmla="*/ 2240 h 2240"/>
                <a:gd name="T82" fmla="*/ 69 w 3840"/>
                <a:gd name="T83" fmla="*/ 2195 h 2240"/>
                <a:gd name="T84" fmla="*/ 3 w 3840"/>
                <a:gd name="T85" fmla="*/ 2083 h 2240"/>
                <a:gd name="T86" fmla="*/ 12 w 3840"/>
                <a:gd name="T87" fmla="*/ 1853 h 2240"/>
                <a:gd name="T88" fmla="*/ 95 w 3840"/>
                <a:gd name="T89" fmla="*/ 1755 h 2240"/>
                <a:gd name="T90" fmla="*/ 194 w 3840"/>
                <a:gd name="T91" fmla="*/ 1728 h 2240"/>
                <a:gd name="T92" fmla="*/ 259 w 3840"/>
                <a:gd name="T93" fmla="*/ 1315 h 2240"/>
                <a:gd name="T94" fmla="*/ 418 w 3840"/>
                <a:gd name="T95" fmla="*/ 938 h 2240"/>
                <a:gd name="T96" fmla="*/ 659 w 3840"/>
                <a:gd name="T97" fmla="*/ 611 h 2240"/>
                <a:gd name="T98" fmla="*/ 972 w 3840"/>
                <a:gd name="T99" fmla="*/ 348 h 2240"/>
                <a:gd name="T100" fmla="*/ 1347 w 3840"/>
                <a:gd name="T101" fmla="*/ 163 h 2240"/>
                <a:gd name="T102" fmla="*/ 1411 w 3840"/>
                <a:gd name="T103" fmla="*/ 47 h 2240"/>
                <a:gd name="T104" fmla="*/ 1536 w 3840"/>
                <a:gd name="T105" fmla="*/ 0 h 2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840" h="2240">
                  <a:moveTo>
                    <a:pt x="192" y="1856"/>
                  </a:moveTo>
                  <a:lnTo>
                    <a:pt x="172" y="1859"/>
                  </a:lnTo>
                  <a:lnTo>
                    <a:pt x="155" y="1869"/>
                  </a:lnTo>
                  <a:lnTo>
                    <a:pt x="141" y="1883"/>
                  </a:lnTo>
                  <a:lnTo>
                    <a:pt x="131" y="1900"/>
                  </a:lnTo>
                  <a:lnTo>
                    <a:pt x="128" y="1920"/>
                  </a:lnTo>
                  <a:lnTo>
                    <a:pt x="128" y="2048"/>
                  </a:lnTo>
                  <a:lnTo>
                    <a:pt x="131" y="2068"/>
                  </a:lnTo>
                  <a:lnTo>
                    <a:pt x="141" y="2085"/>
                  </a:lnTo>
                  <a:lnTo>
                    <a:pt x="155" y="2099"/>
                  </a:lnTo>
                  <a:lnTo>
                    <a:pt x="172" y="2109"/>
                  </a:lnTo>
                  <a:lnTo>
                    <a:pt x="192" y="2112"/>
                  </a:lnTo>
                  <a:lnTo>
                    <a:pt x="3648" y="2112"/>
                  </a:lnTo>
                  <a:lnTo>
                    <a:pt x="3668" y="2109"/>
                  </a:lnTo>
                  <a:lnTo>
                    <a:pt x="3685" y="2099"/>
                  </a:lnTo>
                  <a:lnTo>
                    <a:pt x="3699" y="2085"/>
                  </a:lnTo>
                  <a:lnTo>
                    <a:pt x="3709" y="2068"/>
                  </a:lnTo>
                  <a:lnTo>
                    <a:pt x="3712" y="2048"/>
                  </a:lnTo>
                  <a:lnTo>
                    <a:pt x="3712" y="1920"/>
                  </a:lnTo>
                  <a:lnTo>
                    <a:pt x="3709" y="1900"/>
                  </a:lnTo>
                  <a:lnTo>
                    <a:pt x="3699" y="1883"/>
                  </a:lnTo>
                  <a:lnTo>
                    <a:pt x="3685" y="1869"/>
                  </a:lnTo>
                  <a:lnTo>
                    <a:pt x="3668" y="1859"/>
                  </a:lnTo>
                  <a:lnTo>
                    <a:pt x="3648" y="1856"/>
                  </a:lnTo>
                  <a:lnTo>
                    <a:pt x="192" y="1856"/>
                  </a:lnTo>
                  <a:close/>
                  <a:moveTo>
                    <a:pt x="1536" y="128"/>
                  </a:moveTo>
                  <a:lnTo>
                    <a:pt x="1516" y="131"/>
                  </a:lnTo>
                  <a:lnTo>
                    <a:pt x="1499" y="141"/>
                  </a:lnTo>
                  <a:lnTo>
                    <a:pt x="1485" y="155"/>
                  </a:lnTo>
                  <a:lnTo>
                    <a:pt x="1475" y="172"/>
                  </a:lnTo>
                  <a:lnTo>
                    <a:pt x="1472" y="192"/>
                  </a:lnTo>
                  <a:lnTo>
                    <a:pt x="1472" y="1408"/>
                  </a:lnTo>
                  <a:lnTo>
                    <a:pt x="1469" y="1428"/>
                  </a:lnTo>
                  <a:lnTo>
                    <a:pt x="1459" y="1445"/>
                  </a:lnTo>
                  <a:lnTo>
                    <a:pt x="1445" y="1459"/>
                  </a:lnTo>
                  <a:lnTo>
                    <a:pt x="1428" y="1469"/>
                  </a:lnTo>
                  <a:lnTo>
                    <a:pt x="1408" y="1472"/>
                  </a:lnTo>
                  <a:lnTo>
                    <a:pt x="1388" y="1469"/>
                  </a:lnTo>
                  <a:lnTo>
                    <a:pt x="1371" y="1459"/>
                  </a:lnTo>
                  <a:lnTo>
                    <a:pt x="1357" y="1445"/>
                  </a:lnTo>
                  <a:lnTo>
                    <a:pt x="1347" y="1428"/>
                  </a:lnTo>
                  <a:lnTo>
                    <a:pt x="1344" y="1408"/>
                  </a:lnTo>
                  <a:lnTo>
                    <a:pt x="1344" y="300"/>
                  </a:lnTo>
                  <a:lnTo>
                    <a:pt x="1252" y="339"/>
                  </a:lnTo>
                  <a:lnTo>
                    <a:pt x="1162" y="383"/>
                  </a:lnTo>
                  <a:lnTo>
                    <a:pt x="1078" y="433"/>
                  </a:lnTo>
                  <a:lnTo>
                    <a:pt x="995" y="486"/>
                  </a:lnTo>
                  <a:lnTo>
                    <a:pt x="917" y="545"/>
                  </a:lnTo>
                  <a:lnTo>
                    <a:pt x="844" y="609"/>
                  </a:lnTo>
                  <a:lnTo>
                    <a:pt x="774" y="676"/>
                  </a:lnTo>
                  <a:lnTo>
                    <a:pt x="709" y="747"/>
                  </a:lnTo>
                  <a:lnTo>
                    <a:pt x="647" y="822"/>
                  </a:lnTo>
                  <a:lnTo>
                    <a:pt x="591" y="901"/>
                  </a:lnTo>
                  <a:lnTo>
                    <a:pt x="540" y="982"/>
                  </a:lnTo>
                  <a:lnTo>
                    <a:pt x="493" y="1067"/>
                  </a:lnTo>
                  <a:lnTo>
                    <a:pt x="453" y="1154"/>
                  </a:lnTo>
                  <a:lnTo>
                    <a:pt x="417" y="1245"/>
                  </a:lnTo>
                  <a:lnTo>
                    <a:pt x="386" y="1338"/>
                  </a:lnTo>
                  <a:lnTo>
                    <a:pt x="362" y="1432"/>
                  </a:lnTo>
                  <a:lnTo>
                    <a:pt x="342" y="1529"/>
                  </a:lnTo>
                  <a:lnTo>
                    <a:pt x="329" y="1628"/>
                  </a:lnTo>
                  <a:lnTo>
                    <a:pt x="322" y="1728"/>
                  </a:lnTo>
                  <a:lnTo>
                    <a:pt x="3518" y="1728"/>
                  </a:lnTo>
                  <a:lnTo>
                    <a:pt x="3511" y="1628"/>
                  </a:lnTo>
                  <a:lnTo>
                    <a:pt x="3498" y="1529"/>
                  </a:lnTo>
                  <a:lnTo>
                    <a:pt x="3478" y="1432"/>
                  </a:lnTo>
                  <a:lnTo>
                    <a:pt x="3454" y="1338"/>
                  </a:lnTo>
                  <a:lnTo>
                    <a:pt x="3423" y="1245"/>
                  </a:lnTo>
                  <a:lnTo>
                    <a:pt x="3387" y="1154"/>
                  </a:lnTo>
                  <a:lnTo>
                    <a:pt x="3347" y="1067"/>
                  </a:lnTo>
                  <a:lnTo>
                    <a:pt x="3300" y="982"/>
                  </a:lnTo>
                  <a:lnTo>
                    <a:pt x="3249" y="901"/>
                  </a:lnTo>
                  <a:lnTo>
                    <a:pt x="3193" y="822"/>
                  </a:lnTo>
                  <a:lnTo>
                    <a:pt x="3131" y="747"/>
                  </a:lnTo>
                  <a:lnTo>
                    <a:pt x="3066" y="676"/>
                  </a:lnTo>
                  <a:lnTo>
                    <a:pt x="2996" y="609"/>
                  </a:lnTo>
                  <a:lnTo>
                    <a:pt x="2923" y="545"/>
                  </a:lnTo>
                  <a:lnTo>
                    <a:pt x="2845" y="486"/>
                  </a:lnTo>
                  <a:lnTo>
                    <a:pt x="2762" y="433"/>
                  </a:lnTo>
                  <a:lnTo>
                    <a:pt x="2678" y="383"/>
                  </a:lnTo>
                  <a:lnTo>
                    <a:pt x="2588" y="339"/>
                  </a:lnTo>
                  <a:lnTo>
                    <a:pt x="2496" y="300"/>
                  </a:lnTo>
                  <a:lnTo>
                    <a:pt x="2496" y="1408"/>
                  </a:lnTo>
                  <a:lnTo>
                    <a:pt x="2493" y="1428"/>
                  </a:lnTo>
                  <a:lnTo>
                    <a:pt x="2483" y="1445"/>
                  </a:lnTo>
                  <a:lnTo>
                    <a:pt x="2469" y="1459"/>
                  </a:lnTo>
                  <a:lnTo>
                    <a:pt x="2452" y="1469"/>
                  </a:lnTo>
                  <a:lnTo>
                    <a:pt x="2432" y="1472"/>
                  </a:lnTo>
                  <a:lnTo>
                    <a:pt x="2412" y="1469"/>
                  </a:lnTo>
                  <a:lnTo>
                    <a:pt x="2395" y="1459"/>
                  </a:lnTo>
                  <a:lnTo>
                    <a:pt x="2381" y="1445"/>
                  </a:lnTo>
                  <a:lnTo>
                    <a:pt x="2371" y="1428"/>
                  </a:lnTo>
                  <a:lnTo>
                    <a:pt x="2368" y="1408"/>
                  </a:lnTo>
                  <a:lnTo>
                    <a:pt x="2368" y="192"/>
                  </a:lnTo>
                  <a:lnTo>
                    <a:pt x="2365" y="172"/>
                  </a:lnTo>
                  <a:lnTo>
                    <a:pt x="2355" y="155"/>
                  </a:lnTo>
                  <a:lnTo>
                    <a:pt x="2341" y="141"/>
                  </a:lnTo>
                  <a:lnTo>
                    <a:pt x="2324" y="131"/>
                  </a:lnTo>
                  <a:lnTo>
                    <a:pt x="2304" y="128"/>
                  </a:lnTo>
                  <a:lnTo>
                    <a:pt x="1984" y="128"/>
                  </a:lnTo>
                  <a:lnTo>
                    <a:pt x="1984" y="1536"/>
                  </a:lnTo>
                  <a:lnTo>
                    <a:pt x="1981" y="1556"/>
                  </a:lnTo>
                  <a:lnTo>
                    <a:pt x="1971" y="1573"/>
                  </a:lnTo>
                  <a:lnTo>
                    <a:pt x="1957" y="1587"/>
                  </a:lnTo>
                  <a:lnTo>
                    <a:pt x="1940" y="1597"/>
                  </a:lnTo>
                  <a:lnTo>
                    <a:pt x="1920" y="1600"/>
                  </a:lnTo>
                  <a:lnTo>
                    <a:pt x="1900" y="1597"/>
                  </a:lnTo>
                  <a:lnTo>
                    <a:pt x="1883" y="1587"/>
                  </a:lnTo>
                  <a:lnTo>
                    <a:pt x="1869" y="1573"/>
                  </a:lnTo>
                  <a:lnTo>
                    <a:pt x="1859" y="1556"/>
                  </a:lnTo>
                  <a:lnTo>
                    <a:pt x="1856" y="1536"/>
                  </a:lnTo>
                  <a:lnTo>
                    <a:pt x="1856" y="128"/>
                  </a:lnTo>
                  <a:lnTo>
                    <a:pt x="1536" y="128"/>
                  </a:lnTo>
                  <a:close/>
                  <a:moveTo>
                    <a:pt x="1536" y="0"/>
                  </a:moveTo>
                  <a:lnTo>
                    <a:pt x="2304" y="0"/>
                  </a:lnTo>
                  <a:lnTo>
                    <a:pt x="2339" y="3"/>
                  </a:lnTo>
                  <a:lnTo>
                    <a:pt x="2371" y="13"/>
                  </a:lnTo>
                  <a:lnTo>
                    <a:pt x="2402" y="27"/>
                  </a:lnTo>
                  <a:lnTo>
                    <a:pt x="2429" y="47"/>
                  </a:lnTo>
                  <a:lnTo>
                    <a:pt x="2452" y="71"/>
                  </a:lnTo>
                  <a:lnTo>
                    <a:pt x="2470" y="98"/>
                  </a:lnTo>
                  <a:lnTo>
                    <a:pt x="2484" y="129"/>
                  </a:lnTo>
                  <a:lnTo>
                    <a:pt x="2493" y="163"/>
                  </a:lnTo>
                  <a:lnTo>
                    <a:pt x="2591" y="201"/>
                  </a:lnTo>
                  <a:lnTo>
                    <a:pt x="2688" y="244"/>
                  </a:lnTo>
                  <a:lnTo>
                    <a:pt x="2780" y="293"/>
                  </a:lnTo>
                  <a:lnTo>
                    <a:pt x="2868" y="348"/>
                  </a:lnTo>
                  <a:lnTo>
                    <a:pt x="2952" y="406"/>
                  </a:lnTo>
                  <a:lnTo>
                    <a:pt x="3032" y="470"/>
                  </a:lnTo>
                  <a:lnTo>
                    <a:pt x="3109" y="538"/>
                  </a:lnTo>
                  <a:lnTo>
                    <a:pt x="3181" y="611"/>
                  </a:lnTo>
                  <a:lnTo>
                    <a:pt x="3249" y="687"/>
                  </a:lnTo>
                  <a:lnTo>
                    <a:pt x="3312" y="767"/>
                  </a:lnTo>
                  <a:lnTo>
                    <a:pt x="3370" y="851"/>
                  </a:lnTo>
                  <a:lnTo>
                    <a:pt x="3422" y="938"/>
                  </a:lnTo>
                  <a:lnTo>
                    <a:pt x="3470" y="1029"/>
                  </a:lnTo>
                  <a:lnTo>
                    <a:pt x="3513" y="1122"/>
                  </a:lnTo>
                  <a:lnTo>
                    <a:pt x="3549" y="1217"/>
                  </a:lnTo>
                  <a:lnTo>
                    <a:pt x="3581" y="1315"/>
                  </a:lnTo>
                  <a:lnTo>
                    <a:pt x="3606" y="1416"/>
                  </a:lnTo>
                  <a:lnTo>
                    <a:pt x="3626" y="1519"/>
                  </a:lnTo>
                  <a:lnTo>
                    <a:pt x="3639" y="1622"/>
                  </a:lnTo>
                  <a:lnTo>
                    <a:pt x="3646" y="1728"/>
                  </a:lnTo>
                  <a:lnTo>
                    <a:pt x="3648" y="1728"/>
                  </a:lnTo>
                  <a:lnTo>
                    <a:pt x="3683" y="1731"/>
                  </a:lnTo>
                  <a:lnTo>
                    <a:pt x="3715" y="1740"/>
                  </a:lnTo>
                  <a:lnTo>
                    <a:pt x="3745" y="1755"/>
                  </a:lnTo>
                  <a:lnTo>
                    <a:pt x="3771" y="1773"/>
                  </a:lnTo>
                  <a:lnTo>
                    <a:pt x="3795" y="1797"/>
                  </a:lnTo>
                  <a:lnTo>
                    <a:pt x="3813" y="1823"/>
                  </a:lnTo>
                  <a:lnTo>
                    <a:pt x="3828" y="1853"/>
                  </a:lnTo>
                  <a:lnTo>
                    <a:pt x="3837" y="1885"/>
                  </a:lnTo>
                  <a:lnTo>
                    <a:pt x="3840" y="1920"/>
                  </a:lnTo>
                  <a:lnTo>
                    <a:pt x="3840" y="2048"/>
                  </a:lnTo>
                  <a:lnTo>
                    <a:pt x="3837" y="2083"/>
                  </a:lnTo>
                  <a:lnTo>
                    <a:pt x="3828" y="2115"/>
                  </a:lnTo>
                  <a:lnTo>
                    <a:pt x="3813" y="2145"/>
                  </a:lnTo>
                  <a:lnTo>
                    <a:pt x="3795" y="2171"/>
                  </a:lnTo>
                  <a:lnTo>
                    <a:pt x="3771" y="2195"/>
                  </a:lnTo>
                  <a:lnTo>
                    <a:pt x="3745" y="2213"/>
                  </a:lnTo>
                  <a:lnTo>
                    <a:pt x="3715" y="2228"/>
                  </a:lnTo>
                  <a:lnTo>
                    <a:pt x="3683" y="2237"/>
                  </a:lnTo>
                  <a:lnTo>
                    <a:pt x="3648" y="2240"/>
                  </a:lnTo>
                  <a:lnTo>
                    <a:pt x="192" y="2240"/>
                  </a:lnTo>
                  <a:lnTo>
                    <a:pt x="157" y="2237"/>
                  </a:lnTo>
                  <a:lnTo>
                    <a:pt x="125" y="2228"/>
                  </a:lnTo>
                  <a:lnTo>
                    <a:pt x="95" y="2213"/>
                  </a:lnTo>
                  <a:lnTo>
                    <a:pt x="69" y="2195"/>
                  </a:lnTo>
                  <a:lnTo>
                    <a:pt x="45" y="2171"/>
                  </a:lnTo>
                  <a:lnTo>
                    <a:pt x="27" y="2145"/>
                  </a:lnTo>
                  <a:lnTo>
                    <a:pt x="12" y="2115"/>
                  </a:lnTo>
                  <a:lnTo>
                    <a:pt x="3" y="2083"/>
                  </a:lnTo>
                  <a:lnTo>
                    <a:pt x="0" y="2048"/>
                  </a:lnTo>
                  <a:lnTo>
                    <a:pt x="0" y="1920"/>
                  </a:lnTo>
                  <a:lnTo>
                    <a:pt x="3" y="1885"/>
                  </a:lnTo>
                  <a:lnTo>
                    <a:pt x="12" y="1853"/>
                  </a:lnTo>
                  <a:lnTo>
                    <a:pt x="27" y="1823"/>
                  </a:lnTo>
                  <a:lnTo>
                    <a:pt x="45" y="1797"/>
                  </a:lnTo>
                  <a:lnTo>
                    <a:pt x="69" y="1773"/>
                  </a:lnTo>
                  <a:lnTo>
                    <a:pt x="95" y="1755"/>
                  </a:lnTo>
                  <a:lnTo>
                    <a:pt x="125" y="1740"/>
                  </a:lnTo>
                  <a:lnTo>
                    <a:pt x="157" y="1731"/>
                  </a:lnTo>
                  <a:lnTo>
                    <a:pt x="192" y="1728"/>
                  </a:lnTo>
                  <a:lnTo>
                    <a:pt x="194" y="1728"/>
                  </a:lnTo>
                  <a:lnTo>
                    <a:pt x="201" y="1622"/>
                  </a:lnTo>
                  <a:lnTo>
                    <a:pt x="214" y="1519"/>
                  </a:lnTo>
                  <a:lnTo>
                    <a:pt x="234" y="1416"/>
                  </a:lnTo>
                  <a:lnTo>
                    <a:pt x="259" y="1315"/>
                  </a:lnTo>
                  <a:lnTo>
                    <a:pt x="291" y="1217"/>
                  </a:lnTo>
                  <a:lnTo>
                    <a:pt x="327" y="1122"/>
                  </a:lnTo>
                  <a:lnTo>
                    <a:pt x="370" y="1029"/>
                  </a:lnTo>
                  <a:lnTo>
                    <a:pt x="418" y="938"/>
                  </a:lnTo>
                  <a:lnTo>
                    <a:pt x="470" y="851"/>
                  </a:lnTo>
                  <a:lnTo>
                    <a:pt x="528" y="767"/>
                  </a:lnTo>
                  <a:lnTo>
                    <a:pt x="591" y="687"/>
                  </a:lnTo>
                  <a:lnTo>
                    <a:pt x="659" y="611"/>
                  </a:lnTo>
                  <a:lnTo>
                    <a:pt x="731" y="538"/>
                  </a:lnTo>
                  <a:lnTo>
                    <a:pt x="808" y="470"/>
                  </a:lnTo>
                  <a:lnTo>
                    <a:pt x="888" y="406"/>
                  </a:lnTo>
                  <a:lnTo>
                    <a:pt x="972" y="348"/>
                  </a:lnTo>
                  <a:lnTo>
                    <a:pt x="1060" y="293"/>
                  </a:lnTo>
                  <a:lnTo>
                    <a:pt x="1152" y="244"/>
                  </a:lnTo>
                  <a:lnTo>
                    <a:pt x="1249" y="201"/>
                  </a:lnTo>
                  <a:lnTo>
                    <a:pt x="1347" y="163"/>
                  </a:lnTo>
                  <a:lnTo>
                    <a:pt x="1356" y="129"/>
                  </a:lnTo>
                  <a:lnTo>
                    <a:pt x="1370" y="98"/>
                  </a:lnTo>
                  <a:lnTo>
                    <a:pt x="1388" y="71"/>
                  </a:lnTo>
                  <a:lnTo>
                    <a:pt x="1411" y="47"/>
                  </a:lnTo>
                  <a:lnTo>
                    <a:pt x="1438" y="27"/>
                  </a:lnTo>
                  <a:lnTo>
                    <a:pt x="1469" y="13"/>
                  </a:lnTo>
                  <a:lnTo>
                    <a:pt x="1501" y="3"/>
                  </a:lnTo>
                  <a:lnTo>
                    <a:pt x="1536" y="0"/>
                  </a:lnTo>
                  <a:close/>
                </a:path>
              </a:pathLst>
            </a:custGeom>
            <a:grpFill/>
            <a:ln w="19050">
              <a:solidFill>
                <a:srgbClr val="969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Freeform 7"/>
            <p:cNvSpPr>
              <a:spLocks/>
            </p:cNvSpPr>
            <p:nvPr/>
          </p:nvSpPr>
          <p:spPr bwMode="auto">
            <a:xfrm>
              <a:off x="1017588" y="4764088"/>
              <a:ext cx="1727200" cy="812800"/>
            </a:xfrm>
            <a:custGeom>
              <a:avLst/>
              <a:gdLst>
                <a:gd name="T0" fmla="*/ 192 w 1088"/>
                <a:gd name="T1" fmla="*/ 0 h 512"/>
                <a:gd name="T2" fmla="*/ 1024 w 1088"/>
                <a:gd name="T3" fmla="*/ 0 h 512"/>
                <a:gd name="T4" fmla="*/ 1044 w 1088"/>
                <a:gd name="T5" fmla="*/ 3 h 512"/>
                <a:gd name="T6" fmla="*/ 1061 w 1088"/>
                <a:gd name="T7" fmla="*/ 13 h 512"/>
                <a:gd name="T8" fmla="*/ 1075 w 1088"/>
                <a:gd name="T9" fmla="*/ 27 h 512"/>
                <a:gd name="T10" fmla="*/ 1085 w 1088"/>
                <a:gd name="T11" fmla="*/ 44 h 512"/>
                <a:gd name="T12" fmla="*/ 1088 w 1088"/>
                <a:gd name="T13" fmla="*/ 64 h 512"/>
                <a:gd name="T14" fmla="*/ 1085 w 1088"/>
                <a:gd name="T15" fmla="*/ 84 h 512"/>
                <a:gd name="T16" fmla="*/ 1075 w 1088"/>
                <a:gd name="T17" fmla="*/ 101 h 512"/>
                <a:gd name="T18" fmla="*/ 1061 w 1088"/>
                <a:gd name="T19" fmla="*/ 115 h 512"/>
                <a:gd name="T20" fmla="*/ 1044 w 1088"/>
                <a:gd name="T21" fmla="*/ 125 h 512"/>
                <a:gd name="T22" fmla="*/ 1024 w 1088"/>
                <a:gd name="T23" fmla="*/ 128 h 512"/>
                <a:gd name="T24" fmla="*/ 192 w 1088"/>
                <a:gd name="T25" fmla="*/ 128 h 512"/>
                <a:gd name="T26" fmla="*/ 172 w 1088"/>
                <a:gd name="T27" fmla="*/ 131 h 512"/>
                <a:gd name="T28" fmla="*/ 155 w 1088"/>
                <a:gd name="T29" fmla="*/ 141 h 512"/>
                <a:gd name="T30" fmla="*/ 141 w 1088"/>
                <a:gd name="T31" fmla="*/ 155 h 512"/>
                <a:gd name="T32" fmla="*/ 131 w 1088"/>
                <a:gd name="T33" fmla="*/ 172 h 512"/>
                <a:gd name="T34" fmla="*/ 128 w 1088"/>
                <a:gd name="T35" fmla="*/ 192 h 512"/>
                <a:gd name="T36" fmla="*/ 128 w 1088"/>
                <a:gd name="T37" fmla="*/ 448 h 512"/>
                <a:gd name="T38" fmla="*/ 125 w 1088"/>
                <a:gd name="T39" fmla="*/ 468 h 512"/>
                <a:gd name="T40" fmla="*/ 115 w 1088"/>
                <a:gd name="T41" fmla="*/ 485 h 512"/>
                <a:gd name="T42" fmla="*/ 101 w 1088"/>
                <a:gd name="T43" fmla="*/ 499 h 512"/>
                <a:gd name="T44" fmla="*/ 84 w 1088"/>
                <a:gd name="T45" fmla="*/ 509 h 512"/>
                <a:gd name="T46" fmla="*/ 64 w 1088"/>
                <a:gd name="T47" fmla="*/ 512 h 512"/>
                <a:gd name="T48" fmla="*/ 44 w 1088"/>
                <a:gd name="T49" fmla="*/ 509 h 512"/>
                <a:gd name="T50" fmla="*/ 27 w 1088"/>
                <a:gd name="T51" fmla="*/ 499 h 512"/>
                <a:gd name="T52" fmla="*/ 13 w 1088"/>
                <a:gd name="T53" fmla="*/ 485 h 512"/>
                <a:gd name="T54" fmla="*/ 3 w 1088"/>
                <a:gd name="T55" fmla="*/ 468 h 512"/>
                <a:gd name="T56" fmla="*/ 0 w 1088"/>
                <a:gd name="T57" fmla="*/ 448 h 512"/>
                <a:gd name="T58" fmla="*/ 0 w 1088"/>
                <a:gd name="T59" fmla="*/ 192 h 512"/>
                <a:gd name="T60" fmla="*/ 3 w 1088"/>
                <a:gd name="T61" fmla="*/ 157 h 512"/>
                <a:gd name="T62" fmla="*/ 12 w 1088"/>
                <a:gd name="T63" fmla="*/ 125 h 512"/>
                <a:gd name="T64" fmla="*/ 27 w 1088"/>
                <a:gd name="T65" fmla="*/ 95 h 512"/>
                <a:gd name="T66" fmla="*/ 45 w 1088"/>
                <a:gd name="T67" fmla="*/ 69 h 512"/>
                <a:gd name="T68" fmla="*/ 69 w 1088"/>
                <a:gd name="T69" fmla="*/ 45 h 512"/>
                <a:gd name="T70" fmla="*/ 95 w 1088"/>
                <a:gd name="T71" fmla="*/ 27 h 512"/>
                <a:gd name="T72" fmla="*/ 125 w 1088"/>
                <a:gd name="T73" fmla="*/ 12 h 512"/>
                <a:gd name="T74" fmla="*/ 157 w 1088"/>
                <a:gd name="T75" fmla="*/ 3 h 512"/>
                <a:gd name="T76" fmla="*/ 192 w 1088"/>
                <a:gd name="T77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88" h="512">
                  <a:moveTo>
                    <a:pt x="192" y="0"/>
                  </a:moveTo>
                  <a:lnTo>
                    <a:pt x="1024" y="0"/>
                  </a:lnTo>
                  <a:lnTo>
                    <a:pt x="1044" y="3"/>
                  </a:lnTo>
                  <a:lnTo>
                    <a:pt x="1061" y="13"/>
                  </a:lnTo>
                  <a:lnTo>
                    <a:pt x="1075" y="27"/>
                  </a:lnTo>
                  <a:lnTo>
                    <a:pt x="1085" y="44"/>
                  </a:lnTo>
                  <a:lnTo>
                    <a:pt x="1088" y="64"/>
                  </a:lnTo>
                  <a:lnTo>
                    <a:pt x="1085" y="84"/>
                  </a:lnTo>
                  <a:lnTo>
                    <a:pt x="1075" y="101"/>
                  </a:lnTo>
                  <a:lnTo>
                    <a:pt x="1061" y="115"/>
                  </a:lnTo>
                  <a:lnTo>
                    <a:pt x="1044" y="125"/>
                  </a:lnTo>
                  <a:lnTo>
                    <a:pt x="1024" y="128"/>
                  </a:lnTo>
                  <a:lnTo>
                    <a:pt x="192" y="128"/>
                  </a:lnTo>
                  <a:lnTo>
                    <a:pt x="172" y="131"/>
                  </a:lnTo>
                  <a:lnTo>
                    <a:pt x="155" y="141"/>
                  </a:lnTo>
                  <a:lnTo>
                    <a:pt x="141" y="155"/>
                  </a:lnTo>
                  <a:lnTo>
                    <a:pt x="131" y="172"/>
                  </a:lnTo>
                  <a:lnTo>
                    <a:pt x="128" y="192"/>
                  </a:lnTo>
                  <a:lnTo>
                    <a:pt x="128" y="448"/>
                  </a:lnTo>
                  <a:lnTo>
                    <a:pt x="125" y="468"/>
                  </a:lnTo>
                  <a:lnTo>
                    <a:pt x="115" y="485"/>
                  </a:lnTo>
                  <a:lnTo>
                    <a:pt x="101" y="499"/>
                  </a:lnTo>
                  <a:lnTo>
                    <a:pt x="84" y="509"/>
                  </a:lnTo>
                  <a:lnTo>
                    <a:pt x="64" y="512"/>
                  </a:lnTo>
                  <a:lnTo>
                    <a:pt x="44" y="509"/>
                  </a:lnTo>
                  <a:lnTo>
                    <a:pt x="27" y="499"/>
                  </a:lnTo>
                  <a:lnTo>
                    <a:pt x="13" y="485"/>
                  </a:lnTo>
                  <a:lnTo>
                    <a:pt x="3" y="468"/>
                  </a:lnTo>
                  <a:lnTo>
                    <a:pt x="0" y="448"/>
                  </a:lnTo>
                  <a:lnTo>
                    <a:pt x="0" y="192"/>
                  </a:lnTo>
                  <a:lnTo>
                    <a:pt x="3" y="157"/>
                  </a:lnTo>
                  <a:lnTo>
                    <a:pt x="12" y="125"/>
                  </a:lnTo>
                  <a:lnTo>
                    <a:pt x="27" y="95"/>
                  </a:lnTo>
                  <a:lnTo>
                    <a:pt x="45" y="69"/>
                  </a:lnTo>
                  <a:lnTo>
                    <a:pt x="69" y="45"/>
                  </a:lnTo>
                  <a:lnTo>
                    <a:pt x="95" y="27"/>
                  </a:lnTo>
                  <a:lnTo>
                    <a:pt x="125" y="12"/>
                  </a:lnTo>
                  <a:lnTo>
                    <a:pt x="157" y="3"/>
                  </a:lnTo>
                  <a:lnTo>
                    <a:pt x="192" y="0"/>
                  </a:lnTo>
                  <a:close/>
                </a:path>
              </a:pathLst>
            </a:custGeom>
            <a:grpFill/>
            <a:ln w="19050">
              <a:solidFill>
                <a:srgbClr val="969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" name="Freeform 8"/>
            <p:cNvSpPr>
              <a:spLocks noEditPoints="1"/>
            </p:cNvSpPr>
            <p:nvPr/>
          </p:nvSpPr>
          <p:spPr bwMode="auto">
            <a:xfrm>
              <a:off x="103188" y="4357688"/>
              <a:ext cx="6096000" cy="2032000"/>
            </a:xfrm>
            <a:custGeom>
              <a:avLst/>
              <a:gdLst>
                <a:gd name="T0" fmla="*/ 320 w 3840"/>
                <a:gd name="T1" fmla="*/ 640 h 1280"/>
                <a:gd name="T2" fmla="*/ 3712 w 3840"/>
                <a:gd name="T3" fmla="*/ 768 h 1280"/>
                <a:gd name="T4" fmla="*/ 128 w 3840"/>
                <a:gd name="T5" fmla="*/ 512 h 1280"/>
                <a:gd name="T6" fmla="*/ 3520 w 3840"/>
                <a:gd name="T7" fmla="*/ 384 h 1280"/>
                <a:gd name="T8" fmla="*/ 3520 w 3840"/>
                <a:gd name="T9" fmla="*/ 384 h 1280"/>
                <a:gd name="T10" fmla="*/ 543 w 3840"/>
                <a:gd name="T11" fmla="*/ 155 h 1280"/>
                <a:gd name="T12" fmla="*/ 460 w 3840"/>
                <a:gd name="T13" fmla="*/ 253 h 1280"/>
                <a:gd name="T14" fmla="*/ 451 w 3840"/>
                <a:gd name="T15" fmla="*/ 880 h 1280"/>
                <a:gd name="T16" fmla="*/ 527 w 3840"/>
                <a:gd name="T17" fmla="*/ 1041 h 1280"/>
                <a:gd name="T18" fmla="*/ 676 w 3840"/>
                <a:gd name="T19" fmla="*/ 1138 h 1280"/>
                <a:gd name="T20" fmla="*/ 1219 w 3840"/>
                <a:gd name="T21" fmla="*/ 1149 h 1280"/>
                <a:gd name="T22" fmla="*/ 1471 w 3840"/>
                <a:gd name="T23" fmla="*/ 1075 h 1280"/>
                <a:gd name="T24" fmla="*/ 1678 w 3840"/>
                <a:gd name="T25" fmla="*/ 916 h 1280"/>
                <a:gd name="T26" fmla="*/ 1797 w 3840"/>
                <a:gd name="T27" fmla="*/ 762 h 1280"/>
                <a:gd name="T28" fmla="*/ 1917 w 3840"/>
                <a:gd name="T29" fmla="*/ 717 h 1280"/>
                <a:gd name="T30" fmla="*/ 2039 w 3840"/>
                <a:gd name="T31" fmla="*/ 758 h 1280"/>
                <a:gd name="T32" fmla="*/ 2162 w 3840"/>
                <a:gd name="T33" fmla="*/ 916 h 1280"/>
                <a:gd name="T34" fmla="*/ 2369 w 3840"/>
                <a:gd name="T35" fmla="*/ 1075 h 1280"/>
                <a:gd name="T36" fmla="*/ 2621 w 3840"/>
                <a:gd name="T37" fmla="*/ 1149 h 1280"/>
                <a:gd name="T38" fmla="*/ 3164 w 3840"/>
                <a:gd name="T39" fmla="*/ 1138 h 1280"/>
                <a:gd name="T40" fmla="*/ 3313 w 3840"/>
                <a:gd name="T41" fmla="*/ 1041 h 1280"/>
                <a:gd name="T42" fmla="*/ 3389 w 3840"/>
                <a:gd name="T43" fmla="*/ 880 h 1280"/>
                <a:gd name="T44" fmla="*/ 3380 w 3840"/>
                <a:gd name="T45" fmla="*/ 253 h 1280"/>
                <a:gd name="T46" fmla="*/ 3297 w 3840"/>
                <a:gd name="T47" fmla="*/ 155 h 1280"/>
                <a:gd name="T48" fmla="*/ 640 w 3840"/>
                <a:gd name="T49" fmla="*/ 128 h 1280"/>
                <a:gd name="T50" fmla="*/ 3288 w 3840"/>
                <a:gd name="T51" fmla="*/ 13 h 1280"/>
                <a:gd name="T52" fmla="*/ 3434 w 3840"/>
                <a:gd name="T53" fmla="*/ 101 h 1280"/>
                <a:gd name="T54" fmla="*/ 3514 w 3840"/>
                <a:gd name="T55" fmla="*/ 256 h 1280"/>
                <a:gd name="T56" fmla="*/ 3827 w 3840"/>
                <a:gd name="T57" fmla="*/ 283 h 1280"/>
                <a:gd name="T58" fmla="*/ 3837 w 3840"/>
                <a:gd name="T59" fmla="*/ 852 h 1280"/>
                <a:gd name="T60" fmla="*/ 3776 w 3840"/>
                <a:gd name="T61" fmla="*/ 896 h 1280"/>
                <a:gd name="T62" fmla="*/ 3463 w 3840"/>
                <a:gd name="T63" fmla="*/ 1048 h 1280"/>
                <a:gd name="T64" fmla="*/ 3323 w 3840"/>
                <a:gd name="T65" fmla="*/ 1202 h 1280"/>
                <a:gd name="T66" fmla="*/ 3127 w 3840"/>
                <a:gd name="T67" fmla="*/ 1277 h 1280"/>
                <a:gd name="T68" fmla="*/ 2544 w 3840"/>
                <a:gd name="T69" fmla="*/ 1267 h 1280"/>
                <a:gd name="T70" fmla="*/ 2277 w 3840"/>
                <a:gd name="T71" fmla="*/ 1171 h 1280"/>
                <a:gd name="T72" fmla="*/ 2058 w 3840"/>
                <a:gd name="T73" fmla="*/ 991 h 1280"/>
                <a:gd name="T74" fmla="*/ 1954 w 3840"/>
                <a:gd name="T75" fmla="*/ 854 h 1280"/>
                <a:gd name="T76" fmla="*/ 1891 w 3840"/>
                <a:gd name="T77" fmla="*/ 852 h 1280"/>
                <a:gd name="T78" fmla="*/ 1782 w 3840"/>
                <a:gd name="T79" fmla="*/ 991 h 1280"/>
                <a:gd name="T80" fmla="*/ 1563 w 3840"/>
                <a:gd name="T81" fmla="*/ 1171 h 1280"/>
                <a:gd name="T82" fmla="*/ 1296 w 3840"/>
                <a:gd name="T83" fmla="*/ 1267 h 1280"/>
                <a:gd name="T84" fmla="*/ 714 w 3840"/>
                <a:gd name="T85" fmla="*/ 1277 h 1280"/>
                <a:gd name="T86" fmla="*/ 521 w 3840"/>
                <a:gd name="T87" fmla="*/ 1206 h 1280"/>
                <a:gd name="T88" fmla="*/ 382 w 3840"/>
                <a:gd name="T89" fmla="*/ 1057 h 1280"/>
                <a:gd name="T90" fmla="*/ 44 w 3840"/>
                <a:gd name="T91" fmla="*/ 957 h 1280"/>
                <a:gd name="T92" fmla="*/ 0 w 3840"/>
                <a:gd name="T93" fmla="*/ 896 h 1280"/>
                <a:gd name="T94" fmla="*/ 27 w 3840"/>
                <a:gd name="T95" fmla="*/ 333 h 1280"/>
                <a:gd name="T96" fmla="*/ 323 w 3840"/>
                <a:gd name="T97" fmla="*/ 272 h 1280"/>
                <a:gd name="T98" fmla="*/ 399 w 3840"/>
                <a:gd name="T99" fmla="*/ 111 h 1280"/>
                <a:gd name="T100" fmla="*/ 548 w 3840"/>
                <a:gd name="T101" fmla="*/ 14 h 1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840" h="1280">
                  <a:moveTo>
                    <a:pt x="128" y="640"/>
                  </a:moveTo>
                  <a:lnTo>
                    <a:pt x="128" y="832"/>
                  </a:lnTo>
                  <a:lnTo>
                    <a:pt x="320" y="832"/>
                  </a:lnTo>
                  <a:lnTo>
                    <a:pt x="320" y="640"/>
                  </a:lnTo>
                  <a:lnTo>
                    <a:pt x="128" y="640"/>
                  </a:lnTo>
                  <a:close/>
                  <a:moveTo>
                    <a:pt x="3520" y="576"/>
                  </a:moveTo>
                  <a:lnTo>
                    <a:pt x="3520" y="768"/>
                  </a:lnTo>
                  <a:lnTo>
                    <a:pt x="3712" y="768"/>
                  </a:lnTo>
                  <a:lnTo>
                    <a:pt x="3712" y="576"/>
                  </a:lnTo>
                  <a:lnTo>
                    <a:pt x="3520" y="576"/>
                  </a:lnTo>
                  <a:close/>
                  <a:moveTo>
                    <a:pt x="128" y="448"/>
                  </a:moveTo>
                  <a:lnTo>
                    <a:pt x="128" y="512"/>
                  </a:lnTo>
                  <a:lnTo>
                    <a:pt x="320" y="512"/>
                  </a:lnTo>
                  <a:lnTo>
                    <a:pt x="320" y="448"/>
                  </a:lnTo>
                  <a:lnTo>
                    <a:pt x="128" y="448"/>
                  </a:lnTo>
                  <a:close/>
                  <a:moveTo>
                    <a:pt x="3520" y="384"/>
                  </a:moveTo>
                  <a:lnTo>
                    <a:pt x="3520" y="448"/>
                  </a:lnTo>
                  <a:lnTo>
                    <a:pt x="3712" y="448"/>
                  </a:lnTo>
                  <a:lnTo>
                    <a:pt x="3712" y="384"/>
                  </a:lnTo>
                  <a:lnTo>
                    <a:pt x="3520" y="384"/>
                  </a:lnTo>
                  <a:close/>
                  <a:moveTo>
                    <a:pt x="640" y="128"/>
                  </a:moveTo>
                  <a:lnTo>
                    <a:pt x="605" y="131"/>
                  </a:lnTo>
                  <a:lnTo>
                    <a:pt x="573" y="140"/>
                  </a:lnTo>
                  <a:lnTo>
                    <a:pt x="543" y="155"/>
                  </a:lnTo>
                  <a:lnTo>
                    <a:pt x="517" y="173"/>
                  </a:lnTo>
                  <a:lnTo>
                    <a:pt x="493" y="197"/>
                  </a:lnTo>
                  <a:lnTo>
                    <a:pt x="475" y="223"/>
                  </a:lnTo>
                  <a:lnTo>
                    <a:pt x="460" y="253"/>
                  </a:lnTo>
                  <a:lnTo>
                    <a:pt x="451" y="285"/>
                  </a:lnTo>
                  <a:lnTo>
                    <a:pt x="448" y="320"/>
                  </a:lnTo>
                  <a:lnTo>
                    <a:pt x="448" y="832"/>
                  </a:lnTo>
                  <a:lnTo>
                    <a:pt x="451" y="880"/>
                  </a:lnTo>
                  <a:lnTo>
                    <a:pt x="462" y="924"/>
                  </a:lnTo>
                  <a:lnTo>
                    <a:pt x="478" y="967"/>
                  </a:lnTo>
                  <a:lnTo>
                    <a:pt x="499" y="1007"/>
                  </a:lnTo>
                  <a:lnTo>
                    <a:pt x="527" y="1041"/>
                  </a:lnTo>
                  <a:lnTo>
                    <a:pt x="559" y="1073"/>
                  </a:lnTo>
                  <a:lnTo>
                    <a:pt x="593" y="1101"/>
                  </a:lnTo>
                  <a:lnTo>
                    <a:pt x="633" y="1122"/>
                  </a:lnTo>
                  <a:lnTo>
                    <a:pt x="676" y="1138"/>
                  </a:lnTo>
                  <a:lnTo>
                    <a:pt x="720" y="1149"/>
                  </a:lnTo>
                  <a:lnTo>
                    <a:pt x="768" y="1152"/>
                  </a:lnTo>
                  <a:lnTo>
                    <a:pt x="1152" y="1152"/>
                  </a:lnTo>
                  <a:lnTo>
                    <a:pt x="1219" y="1149"/>
                  </a:lnTo>
                  <a:lnTo>
                    <a:pt x="1285" y="1139"/>
                  </a:lnTo>
                  <a:lnTo>
                    <a:pt x="1349" y="1123"/>
                  </a:lnTo>
                  <a:lnTo>
                    <a:pt x="1411" y="1102"/>
                  </a:lnTo>
                  <a:lnTo>
                    <a:pt x="1471" y="1075"/>
                  </a:lnTo>
                  <a:lnTo>
                    <a:pt x="1528" y="1043"/>
                  </a:lnTo>
                  <a:lnTo>
                    <a:pt x="1581" y="1005"/>
                  </a:lnTo>
                  <a:lnTo>
                    <a:pt x="1631" y="963"/>
                  </a:lnTo>
                  <a:lnTo>
                    <a:pt x="1678" y="916"/>
                  </a:lnTo>
                  <a:lnTo>
                    <a:pt x="1720" y="865"/>
                  </a:lnTo>
                  <a:lnTo>
                    <a:pt x="1757" y="809"/>
                  </a:lnTo>
                  <a:lnTo>
                    <a:pt x="1775" y="783"/>
                  </a:lnTo>
                  <a:lnTo>
                    <a:pt x="1797" y="762"/>
                  </a:lnTo>
                  <a:lnTo>
                    <a:pt x="1821" y="744"/>
                  </a:lnTo>
                  <a:lnTo>
                    <a:pt x="1853" y="728"/>
                  </a:lnTo>
                  <a:lnTo>
                    <a:pt x="1884" y="720"/>
                  </a:lnTo>
                  <a:lnTo>
                    <a:pt x="1917" y="717"/>
                  </a:lnTo>
                  <a:lnTo>
                    <a:pt x="1949" y="719"/>
                  </a:lnTo>
                  <a:lnTo>
                    <a:pt x="1982" y="726"/>
                  </a:lnTo>
                  <a:lnTo>
                    <a:pt x="2011" y="740"/>
                  </a:lnTo>
                  <a:lnTo>
                    <a:pt x="2039" y="758"/>
                  </a:lnTo>
                  <a:lnTo>
                    <a:pt x="2063" y="781"/>
                  </a:lnTo>
                  <a:lnTo>
                    <a:pt x="2083" y="809"/>
                  </a:lnTo>
                  <a:lnTo>
                    <a:pt x="2120" y="865"/>
                  </a:lnTo>
                  <a:lnTo>
                    <a:pt x="2162" y="916"/>
                  </a:lnTo>
                  <a:lnTo>
                    <a:pt x="2209" y="963"/>
                  </a:lnTo>
                  <a:lnTo>
                    <a:pt x="2259" y="1005"/>
                  </a:lnTo>
                  <a:lnTo>
                    <a:pt x="2312" y="1043"/>
                  </a:lnTo>
                  <a:lnTo>
                    <a:pt x="2369" y="1075"/>
                  </a:lnTo>
                  <a:lnTo>
                    <a:pt x="2429" y="1102"/>
                  </a:lnTo>
                  <a:lnTo>
                    <a:pt x="2491" y="1123"/>
                  </a:lnTo>
                  <a:lnTo>
                    <a:pt x="2555" y="1139"/>
                  </a:lnTo>
                  <a:lnTo>
                    <a:pt x="2621" y="1149"/>
                  </a:lnTo>
                  <a:lnTo>
                    <a:pt x="2688" y="1152"/>
                  </a:lnTo>
                  <a:lnTo>
                    <a:pt x="3072" y="1152"/>
                  </a:lnTo>
                  <a:lnTo>
                    <a:pt x="3120" y="1149"/>
                  </a:lnTo>
                  <a:lnTo>
                    <a:pt x="3164" y="1138"/>
                  </a:lnTo>
                  <a:lnTo>
                    <a:pt x="3207" y="1122"/>
                  </a:lnTo>
                  <a:lnTo>
                    <a:pt x="3247" y="1101"/>
                  </a:lnTo>
                  <a:lnTo>
                    <a:pt x="3281" y="1073"/>
                  </a:lnTo>
                  <a:lnTo>
                    <a:pt x="3313" y="1041"/>
                  </a:lnTo>
                  <a:lnTo>
                    <a:pt x="3341" y="1007"/>
                  </a:lnTo>
                  <a:lnTo>
                    <a:pt x="3362" y="967"/>
                  </a:lnTo>
                  <a:lnTo>
                    <a:pt x="3378" y="924"/>
                  </a:lnTo>
                  <a:lnTo>
                    <a:pt x="3389" y="880"/>
                  </a:lnTo>
                  <a:lnTo>
                    <a:pt x="3392" y="832"/>
                  </a:lnTo>
                  <a:lnTo>
                    <a:pt x="3392" y="320"/>
                  </a:lnTo>
                  <a:lnTo>
                    <a:pt x="3389" y="285"/>
                  </a:lnTo>
                  <a:lnTo>
                    <a:pt x="3380" y="253"/>
                  </a:lnTo>
                  <a:lnTo>
                    <a:pt x="3365" y="223"/>
                  </a:lnTo>
                  <a:lnTo>
                    <a:pt x="3347" y="197"/>
                  </a:lnTo>
                  <a:lnTo>
                    <a:pt x="3323" y="173"/>
                  </a:lnTo>
                  <a:lnTo>
                    <a:pt x="3297" y="155"/>
                  </a:lnTo>
                  <a:lnTo>
                    <a:pt x="3267" y="140"/>
                  </a:lnTo>
                  <a:lnTo>
                    <a:pt x="3235" y="131"/>
                  </a:lnTo>
                  <a:lnTo>
                    <a:pt x="3200" y="128"/>
                  </a:lnTo>
                  <a:lnTo>
                    <a:pt x="640" y="128"/>
                  </a:lnTo>
                  <a:close/>
                  <a:moveTo>
                    <a:pt x="640" y="0"/>
                  </a:moveTo>
                  <a:lnTo>
                    <a:pt x="3200" y="0"/>
                  </a:lnTo>
                  <a:lnTo>
                    <a:pt x="3245" y="3"/>
                  </a:lnTo>
                  <a:lnTo>
                    <a:pt x="3288" y="13"/>
                  </a:lnTo>
                  <a:lnTo>
                    <a:pt x="3329" y="27"/>
                  </a:lnTo>
                  <a:lnTo>
                    <a:pt x="3368" y="48"/>
                  </a:lnTo>
                  <a:lnTo>
                    <a:pt x="3402" y="72"/>
                  </a:lnTo>
                  <a:lnTo>
                    <a:pt x="3434" y="101"/>
                  </a:lnTo>
                  <a:lnTo>
                    <a:pt x="3461" y="135"/>
                  </a:lnTo>
                  <a:lnTo>
                    <a:pt x="3484" y="172"/>
                  </a:lnTo>
                  <a:lnTo>
                    <a:pt x="3501" y="213"/>
                  </a:lnTo>
                  <a:lnTo>
                    <a:pt x="3514" y="256"/>
                  </a:lnTo>
                  <a:lnTo>
                    <a:pt x="3776" y="256"/>
                  </a:lnTo>
                  <a:lnTo>
                    <a:pt x="3796" y="259"/>
                  </a:lnTo>
                  <a:lnTo>
                    <a:pt x="3813" y="269"/>
                  </a:lnTo>
                  <a:lnTo>
                    <a:pt x="3827" y="283"/>
                  </a:lnTo>
                  <a:lnTo>
                    <a:pt x="3837" y="300"/>
                  </a:lnTo>
                  <a:lnTo>
                    <a:pt x="3840" y="320"/>
                  </a:lnTo>
                  <a:lnTo>
                    <a:pt x="3840" y="832"/>
                  </a:lnTo>
                  <a:lnTo>
                    <a:pt x="3837" y="852"/>
                  </a:lnTo>
                  <a:lnTo>
                    <a:pt x="3827" y="869"/>
                  </a:lnTo>
                  <a:lnTo>
                    <a:pt x="3813" y="883"/>
                  </a:lnTo>
                  <a:lnTo>
                    <a:pt x="3796" y="893"/>
                  </a:lnTo>
                  <a:lnTo>
                    <a:pt x="3776" y="896"/>
                  </a:lnTo>
                  <a:lnTo>
                    <a:pt x="3515" y="896"/>
                  </a:lnTo>
                  <a:lnTo>
                    <a:pt x="3504" y="950"/>
                  </a:lnTo>
                  <a:lnTo>
                    <a:pt x="3486" y="1001"/>
                  </a:lnTo>
                  <a:lnTo>
                    <a:pt x="3463" y="1048"/>
                  </a:lnTo>
                  <a:lnTo>
                    <a:pt x="3435" y="1094"/>
                  </a:lnTo>
                  <a:lnTo>
                    <a:pt x="3402" y="1135"/>
                  </a:lnTo>
                  <a:lnTo>
                    <a:pt x="3365" y="1171"/>
                  </a:lnTo>
                  <a:lnTo>
                    <a:pt x="3323" y="1202"/>
                  </a:lnTo>
                  <a:lnTo>
                    <a:pt x="3279" y="1229"/>
                  </a:lnTo>
                  <a:lnTo>
                    <a:pt x="3230" y="1251"/>
                  </a:lnTo>
                  <a:lnTo>
                    <a:pt x="3180" y="1267"/>
                  </a:lnTo>
                  <a:lnTo>
                    <a:pt x="3127" y="1277"/>
                  </a:lnTo>
                  <a:lnTo>
                    <a:pt x="3072" y="1280"/>
                  </a:lnTo>
                  <a:lnTo>
                    <a:pt x="2688" y="1280"/>
                  </a:lnTo>
                  <a:lnTo>
                    <a:pt x="2616" y="1277"/>
                  </a:lnTo>
                  <a:lnTo>
                    <a:pt x="2544" y="1267"/>
                  </a:lnTo>
                  <a:lnTo>
                    <a:pt x="2474" y="1252"/>
                  </a:lnTo>
                  <a:lnTo>
                    <a:pt x="2406" y="1230"/>
                  </a:lnTo>
                  <a:lnTo>
                    <a:pt x="2340" y="1203"/>
                  </a:lnTo>
                  <a:lnTo>
                    <a:pt x="2277" y="1171"/>
                  </a:lnTo>
                  <a:lnTo>
                    <a:pt x="2217" y="1133"/>
                  </a:lnTo>
                  <a:lnTo>
                    <a:pt x="2161" y="1090"/>
                  </a:lnTo>
                  <a:lnTo>
                    <a:pt x="2107" y="1044"/>
                  </a:lnTo>
                  <a:lnTo>
                    <a:pt x="2058" y="991"/>
                  </a:lnTo>
                  <a:lnTo>
                    <a:pt x="2013" y="934"/>
                  </a:lnTo>
                  <a:lnTo>
                    <a:pt x="1974" y="874"/>
                  </a:lnTo>
                  <a:lnTo>
                    <a:pt x="1964" y="863"/>
                  </a:lnTo>
                  <a:lnTo>
                    <a:pt x="1954" y="854"/>
                  </a:lnTo>
                  <a:lnTo>
                    <a:pt x="1937" y="847"/>
                  </a:lnTo>
                  <a:lnTo>
                    <a:pt x="1922" y="845"/>
                  </a:lnTo>
                  <a:lnTo>
                    <a:pt x="1906" y="846"/>
                  </a:lnTo>
                  <a:lnTo>
                    <a:pt x="1891" y="852"/>
                  </a:lnTo>
                  <a:lnTo>
                    <a:pt x="1877" y="861"/>
                  </a:lnTo>
                  <a:lnTo>
                    <a:pt x="1866" y="874"/>
                  </a:lnTo>
                  <a:lnTo>
                    <a:pt x="1827" y="934"/>
                  </a:lnTo>
                  <a:lnTo>
                    <a:pt x="1782" y="991"/>
                  </a:lnTo>
                  <a:lnTo>
                    <a:pt x="1733" y="1044"/>
                  </a:lnTo>
                  <a:lnTo>
                    <a:pt x="1679" y="1090"/>
                  </a:lnTo>
                  <a:lnTo>
                    <a:pt x="1623" y="1133"/>
                  </a:lnTo>
                  <a:lnTo>
                    <a:pt x="1563" y="1171"/>
                  </a:lnTo>
                  <a:lnTo>
                    <a:pt x="1500" y="1203"/>
                  </a:lnTo>
                  <a:lnTo>
                    <a:pt x="1434" y="1230"/>
                  </a:lnTo>
                  <a:lnTo>
                    <a:pt x="1366" y="1252"/>
                  </a:lnTo>
                  <a:lnTo>
                    <a:pt x="1296" y="1267"/>
                  </a:lnTo>
                  <a:lnTo>
                    <a:pt x="1224" y="1277"/>
                  </a:lnTo>
                  <a:lnTo>
                    <a:pt x="1152" y="1280"/>
                  </a:lnTo>
                  <a:lnTo>
                    <a:pt x="768" y="1280"/>
                  </a:lnTo>
                  <a:lnTo>
                    <a:pt x="714" y="1277"/>
                  </a:lnTo>
                  <a:lnTo>
                    <a:pt x="663" y="1267"/>
                  </a:lnTo>
                  <a:lnTo>
                    <a:pt x="613" y="1252"/>
                  </a:lnTo>
                  <a:lnTo>
                    <a:pt x="566" y="1231"/>
                  </a:lnTo>
                  <a:lnTo>
                    <a:pt x="521" y="1206"/>
                  </a:lnTo>
                  <a:lnTo>
                    <a:pt x="481" y="1175"/>
                  </a:lnTo>
                  <a:lnTo>
                    <a:pt x="443" y="1140"/>
                  </a:lnTo>
                  <a:lnTo>
                    <a:pt x="410" y="1101"/>
                  </a:lnTo>
                  <a:lnTo>
                    <a:pt x="382" y="1057"/>
                  </a:lnTo>
                  <a:lnTo>
                    <a:pt x="357" y="1010"/>
                  </a:lnTo>
                  <a:lnTo>
                    <a:pt x="340" y="960"/>
                  </a:lnTo>
                  <a:lnTo>
                    <a:pt x="64" y="960"/>
                  </a:lnTo>
                  <a:lnTo>
                    <a:pt x="44" y="957"/>
                  </a:lnTo>
                  <a:lnTo>
                    <a:pt x="27" y="947"/>
                  </a:lnTo>
                  <a:lnTo>
                    <a:pt x="13" y="933"/>
                  </a:lnTo>
                  <a:lnTo>
                    <a:pt x="3" y="916"/>
                  </a:lnTo>
                  <a:lnTo>
                    <a:pt x="0" y="896"/>
                  </a:lnTo>
                  <a:lnTo>
                    <a:pt x="0" y="384"/>
                  </a:lnTo>
                  <a:lnTo>
                    <a:pt x="3" y="364"/>
                  </a:lnTo>
                  <a:lnTo>
                    <a:pt x="13" y="347"/>
                  </a:lnTo>
                  <a:lnTo>
                    <a:pt x="27" y="333"/>
                  </a:lnTo>
                  <a:lnTo>
                    <a:pt x="44" y="323"/>
                  </a:lnTo>
                  <a:lnTo>
                    <a:pt x="64" y="320"/>
                  </a:lnTo>
                  <a:lnTo>
                    <a:pt x="320" y="320"/>
                  </a:lnTo>
                  <a:lnTo>
                    <a:pt x="323" y="272"/>
                  </a:lnTo>
                  <a:lnTo>
                    <a:pt x="334" y="228"/>
                  </a:lnTo>
                  <a:lnTo>
                    <a:pt x="350" y="185"/>
                  </a:lnTo>
                  <a:lnTo>
                    <a:pt x="371" y="145"/>
                  </a:lnTo>
                  <a:lnTo>
                    <a:pt x="399" y="111"/>
                  </a:lnTo>
                  <a:lnTo>
                    <a:pt x="431" y="79"/>
                  </a:lnTo>
                  <a:lnTo>
                    <a:pt x="465" y="51"/>
                  </a:lnTo>
                  <a:lnTo>
                    <a:pt x="505" y="30"/>
                  </a:lnTo>
                  <a:lnTo>
                    <a:pt x="548" y="14"/>
                  </a:lnTo>
                  <a:lnTo>
                    <a:pt x="592" y="3"/>
                  </a:lnTo>
                  <a:lnTo>
                    <a:pt x="640" y="0"/>
                  </a:lnTo>
                  <a:close/>
                </a:path>
              </a:pathLst>
            </a:custGeom>
            <a:grpFill/>
            <a:ln w="19050">
              <a:solidFill>
                <a:srgbClr val="969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" name="Freeform 9"/>
            <p:cNvSpPr>
              <a:spLocks/>
            </p:cNvSpPr>
            <p:nvPr/>
          </p:nvSpPr>
          <p:spPr bwMode="auto">
            <a:xfrm>
              <a:off x="2947988" y="4764088"/>
              <a:ext cx="406400" cy="203200"/>
            </a:xfrm>
            <a:custGeom>
              <a:avLst/>
              <a:gdLst>
                <a:gd name="T0" fmla="*/ 64 w 256"/>
                <a:gd name="T1" fmla="*/ 0 h 128"/>
                <a:gd name="T2" fmla="*/ 192 w 256"/>
                <a:gd name="T3" fmla="*/ 0 h 128"/>
                <a:gd name="T4" fmla="*/ 212 w 256"/>
                <a:gd name="T5" fmla="*/ 3 h 128"/>
                <a:gd name="T6" fmla="*/ 229 w 256"/>
                <a:gd name="T7" fmla="*/ 13 h 128"/>
                <a:gd name="T8" fmla="*/ 243 w 256"/>
                <a:gd name="T9" fmla="*/ 27 h 128"/>
                <a:gd name="T10" fmla="*/ 253 w 256"/>
                <a:gd name="T11" fmla="*/ 44 h 128"/>
                <a:gd name="T12" fmla="*/ 256 w 256"/>
                <a:gd name="T13" fmla="*/ 64 h 128"/>
                <a:gd name="T14" fmla="*/ 253 w 256"/>
                <a:gd name="T15" fmla="*/ 84 h 128"/>
                <a:gd name="T16" fmla="*/ 243 w 256"/>
                <a:gd name="T17" fmla="*/ 101 h 128"/>
                <a:gd name="T18" fmla="*/ 229 w 256"/>
                <a:gd name="T19" fmla="*/ 115 h 128"/>
                <a:gd name="T20" fmla="*/ 212 w 256"/>
                <a:gd name="T21" fmla="*/ 125 h 128"/>
                <a:gd name="T22" fmla="*/ 192 w 256"/>
                <a:gd name="T23" fmla="*/ 128 h 128"/>
                <a:gd name="T24" fmla="*/ 64 w 256"/>
                <a:gd name="T25" fmla="*/ 128 h 128"/>
                <a:gd name="T26" fmla="*/ 44 w 256"/>
                <a:gd name="T27" fmla="*/ 125 h 128"/>
                <a:gd name="T28" fmla="*/ 27 w 256"/>
                <a:gd name="T29" fmla="*/ 115 h 128"/>
                <a:gd name="T30" fmla="*/ 13 w 256"/>
                <a:gd name="T31" fmla="*/ 101 h 128"/>
                <a:gd name="T32" fmla="*/ 3 w 256"/>
                <a:gd name="T33" fmla="*/ 84 h 128"/>
                <a:gd name="T34" fmla="*/ 0 w 256"/>
                <a:gd name="T35" fmla="*/ 64 h 128"/>
                <a:gd name="T36" fmla="*/ 3 w 256"/>
                <a:gd name="T37" fmla="*/ 44 h 128"/>
                <a:gd name="T38" fmla="*/ 13 w 256"/>
                <a:gd name="T39" fmla="*/ 27 h 128"/>
                <a:gd name="T40" fmla="*/ 27 w 256"/>
                <a:gd name="T41" fmla="*/ 13 h 128"/>
                <a:gd name="T42" fmla="*/ 44 w 256"/>
                <a:gd name="T43" fmla="*/ 3 h 128"/>
                <a:gd name="T44" fmla="*/ 64 w 256"/>
                <a:gd name="T45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6" h="128">
                  <a:moveTo>
                    <a:pt x="64" y="0"/>
                  </a:moveTo>
                  <a:lnTo>
                    <a:pt x="192" y="0"/>
                  </a:lnTo>
                  <a:lnTo>
                    <a:pt x="212" y="3"/>
                  </a:lnTo>
                  <a:lnTo>
                    <a:pt x="229" y="13"/>
                  </a:lnTo>
                  <a:lnTo>
                    <a:pt x="243" y="27"/>
                  </a:lnTo>
                  <a:lnTo>
                    <a:pt x="253" y="44"/>
                  </a:lnTo>
                  <a:lnTo>
                    <a:pt x="256" y="64"/>
                  </a:lnTo>
                  <a:lnTo>
                    <a:pt x="253" y="84"/>
                  </a:lnTo>
                  <a:lnTo>
                    <a:pt x="243" y="101"/>
                  </a:lnTo>
                  <a:lnTo>
                    <a:pt x="229" y="115"/>
                  </a:lnTo>
                  <a:lnTo>
                    <a:pt x="212" y="125"/>
                  </a:lnTo>
                  <a:lnTo>
                    <a:pt x="192" y="128"/>
                  </a:lnTo>
                  <a:lnTo>
                    <a:pt x="64" y="128"/>
                  </a:lnTo>
                  <a:lnTo>
                    <a:pt x="44" y="125"/>
                  </a:lnTo>
                  <a:lnTo>
                    <a:pt x="27" y="115"/>
                  </a:lnTo>
                  <a:lnTo>
                    <a:pt x="13" y="101"/>
                  </a:lnTo>
                  <a:lnTo>
                    <a:pt x="3" y="84"/>
                  </a:lnTo>
                  <a:lnTo>
                    <a:pt x="0" y="64"/>
                  </a:lnTo>
                  <a:lnTo>
                    <a:pt x="3" y="44"/>
                  </a:lnTo>
                  <a:lnTo>
                    <a:pt x="13" y="27"/>
                  </a:lnTo>
                  <a:lnTo>
                    <a:pt x="27" y="13"/>
                  </a:lnTo>
                  <a:lnTo>
                    <a:pt x="44" y="3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19050">
              <a:solidFill>
                <a:srgbClr val="969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4" name="Shape 1827"/>
          <p:cNvSpPr/>
          <p:nvPr/>
        </p:nvSpPr>
        <p:spPr>
          <a:xfrm>
            <a:off x="4753998" y="1215343"/>
            <a:ext cx="316779" cy="2881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8949"/>
                </a:moveTo>
                <a:cubicBezTo>
                  <a:pt x="1403" y="8949"/>
                  <a:pt x="1403" y="8949"/>
                  <a:pt x="1403" y="8949"/>
                </a:cubicBezTo>
                <a:cubicBezTo>
                  <a:pt x="1403" y="8023"/>
                  <a:pt x="1403" y="8023"/>
                  <a:pt x="1403" y="8023"/>
                </a:cubicBezTo>
                <a:cubicBezTo>
                  <a:pt x="1403" y="5863"/>
                  <a:pt x="2244" y="3703"/>
                  <a:pt x="3647" y="2469"/>
                </a:cubicBezTo>
                <a:cubicBezTo>
                  <a:pt x="4769" y="926"/>
                  <a:pt x="6732" y="0"/>
                  <a:pt x="8696" y="0"/>
                </a:cubicBezTo>
                <a:cubicBezTo>
                  <a:pt x="13465" y="0"/>
                  <a:pt x="13465" y="0"/>
                  <a:pt x="13465" y="0"/>
                </a:cubicBezTo>
                <a:cubicBezTo>
                  <a:pt x="15429" y="0"/>
                  <a:pt x="17112" y="926"/>
                  <a:pt x="18514" y="2469"/>
                </a:cubicBezTo>
                <a:cubicBezTo>
                  <a:pt x="19917" y="3703"/>
                  <a:pt x="20758" y="5863"/>
                  <a:pt x="20758" y="8023"/>
                </a:cubicBezTo>
                <a:cubicBezTo>
                  <a:pt x="20758" y="8949"/>
                  <a:pt x="20758" y="8949"/>
                  <a:pt x="20758" y="8949"/>
                </a:cubicBezTo>
                <a:cubicBezTo>
                  <a:pt x="21600" y="8949"/>
                  <a:pt x="21600" y="8949"/>
                  <a:pt x="21600" y="8949"/>
                </a:cubicBezTo>
                <a:cubicBezTo>
                  <a:pt x="21600" y="17897"/>
                  <a:pt x="21600" y="17897"/>
                  <a:pt x="21600" y="17897"/>
                </a:cubicBezTo>
                <a:cubicBezTo>
                  <a:pt x="19917" y="17897"/>
                  <a:pt x="19917" y="17897"/>
                  <a:pt x="19917" y="17897"/>
                </a:cubicBezTo>
                <a:cubicBezTo>
                  <a:pt x="19917" y="21600"/>
                  <a:pt x="19917" y="21600"/>
                  <a:pt x="19917" y="21600"/>
                </a:cubicBezTo>
                <a:cubicBezTo>
                  <a:pt x="15709" y="21600"/>
                  <a:pt x="15709" y="21600"/>
                  <a:pt x="15709" y="21600"/>
                </a:cubicBezTo>
                <a:cubicBezTo>
                  <a:pt x="15709" y="17897"/>
                  <a:pt x="15709" y="17897"/>
                  <a:pt x="15709" y="17897"/>
                </a:cubicBezTo>
                <a:cubicBezTo>
                  <a:pt x="5891" y="17897"/>
                  <a:pt x="5891" y="17897"/>
                  <a:pt x="5891" y="17897"/>
                </a:cubicBezTo>
                <a:cubicBezTo>
                  <a:pt x="5891" y="21600"/>
                  <a:pt x="5891" y="21600"/>
                  <a:pt x="5891" y="21600"/>
                </a:cubicBezTo>
                <a:cubicBezTo>
                  <a:pt x="1964" y="21600"/>
                  <a:pt x="1964" y="21600"/>
                  <a:pt x="1964" y="21600"/>
                </a:cubicBezTo>
                <a:cubicBezTo>
                  <a:pt x="1964" y="17897"/>
                  <a:pt x="1964" y="17897"/>
                  <a:pt x="1964" y="17897"/>
                </a:cubicBezTo>
                <a:cubicBezTo>
                  <a:pt x="0" y="17897"/>
                  <a:pt x="0" y="17897"/>
                  <a:pt x="0" y="17897"/>
                </a:cubicBezTo>
                <a:cubicBezTo>
                  <a:pt x="0" y="8949"/>
                  <a:pt x="0" y="8949"/>
                  <a:pt x="0" y="8949"/>
                </a:cubicBezTo>
                <a:close/>
                <a:moveTo>
                  <a:pt x="4488" y="8949"/>
                </a:moveTo>
                <a:cubicBezTo>
                  <a:pt x="17673" y="8949"/>
                  <a:pt x="17673" y="8949"/>
                  <a:pt x="17673" y="8949"/>
                </a:cubicBezTo>
                <a:cubicBezTo>
                  <a:pt x="17673" y="8023"/>
                  <a:pt x="17673" y="8023"/>
                  <a:pt x="17673" y="8023"/>
                </a:cubicBezTo>
                <a:cubicBezTo>
                  <a:pt x="17673" y="6789"/>
                  <a:pt x="17112" y="5554"/>
                  <a:pt x="16551" y="4629"/>
                </a:cubicBezTo>
                <a:cubicBezTo>
                  <a:pt x="15709" y="4011"/>
                  <a:pt x="14587" y="3394"/>
                  <a:pt x="13465" y="3394"/>
                </a:cubicBezTo>
                <a:cubicBezTo>
                  <a:pt x="8696" y="3394"/>
                  <a:pt x="8696" y="3394"/>
                  <a:pt x="8696" y="3394"/>
                </a:cubicBezTo>
                <a:cubicBezTo>
                  <a:pt x="7574" y="3394"/>
                  <a:pt x="6452" y="4011"/>
                  <a:pt x="5610" y="4629"/>
                </a:cubicBezTo>
                <a:cubicBezTo>
                  <a:pt x="5049" y="5554"/>
                  <a:pt x="4488" y="6789"/>
                  <a:pt x="4488" y="8023"/>
                </a:cubicBezTo>
                <a:cubicBezTo>
                  <a:pt x="4488" y="8949"/>
                  <a:pt x="4488" y="8949"/>
                  <a:pt x="4488" y="8949"/>
                </a:cubicBezTo>
                <a:close/>
                <a:moveTo>
                  <a:pt x="19636" y="11417"/>
                </a:moveTo>
                <a:cubicBezTo>
                  <a:pt x="14868" y="12343"/>
                  <a:pt x="14868" y="12343"/>
                  <a:pt x="14868" y="12343"/>
                </a:cubicBezTo>
                <a:cubicBezTo>
                  <a:pt x="14868" y="14811"/>
                  <a:pt x="14868" y="14811"/>
                  <a:pt x="14868" y="14811"/>
                </a:cubicBezTo>
                <a:cubicBezTo>
                  <a:pt x="17673" y="14811"/>
                  <a:pt x="17673" y="14811"/>
                  <a:pt x="17673" y="14811"/>
                </a:cubicBezTo>
                <a:cubicBezTo>
                  <a:pt x="19636" y="14811"/>
                  <a:pt x="19636" y="14811"/>
                  <a:pt x="19636" y="14811"/>
                </a:cubicBezTo>
                <a:cubicBezTo>
                  <a:pt x="19636" y="11417"/>
                  <a:pt x="19636" y="11417"/>
                  <a:pt x="19636" y="11417"/>
                </a:cubicBezTo>
                <a:close/>
                <a:moveTo>
                  <a:pt x="1964" y="11417"/>
                </a:moveTo>
                <a:cubicBezTo>
                  <a:pt x="1964" y="14811"/>
                  <a:pt x="1964" y="14811"/>
                  <a:pt x="1964" y="14811"/>
                </a:cubicBezTo>
                <a:cubicBezTo>
                  <a:pt x="4488" y="14811"/>
                  <a:pt x="4488" y="14811"/>
                  <a:pt x="4488" y="14811"/>
                </a:cubicBezTo>
                <a:cubicBezTo>
                  <a:pt x="6732" y="14811"/>
                  <a:pt x="6732" y="14811"/>
                  <a:pt x="6732" y="14811"/>
                </a:cubicBezTo>
                <a:cubicBezTo>
                  <a:pt x="6732" y="12343"/>
                  <a:pt x="6732" y="12343"/>
                  <a:pt x="6732" y="12343"/>
                </a:cubicBezTo>
                <a:lnTo>
                  <a:pt x="1964" y="1141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25" name="Группа 24"/>
          <p:cNvGrpSpPr/>
          <p:nvPr/>
        </p:nvGrpSpPr>
        <p:grpSpPr>
          <a:xfrm>
            <a:off x="3830045" y="2607342"/>
            <a:ext cx="524534" cy="401869"/>
            <a:chOff x="6446838" y="1985963"/>
            <a:chExt cx="4670425" cy="3578225"/>
          </a:xfrm>
          <a:solidFill>
            <a:schemeClr val="bg1">
              <a:lumMod val="50000"/>
            </a:schemeClr>
          </a:solidFill>
        </p:grpSpPr>
        <p:sp>
          <p:nvSpPr>
            <p:cNvPr id="26" name="Freeform 144"/>
            <p:cNvSpPr>
              <a:spLocks noEditPoints="1"/>
            </p:cNvSpPr>
            <p:nvPr/>
          </p:nvSpPr>
          <p:spPr bwMode="auto">
            <a:xfrm>
              <a:off x="6446838" y="1985963"/>
              <a:ext cx="2301875" cy="3578225"/>
            </a:xfrm>
            <a:custGeom>
              <a:avLst/>
              <a:gdLst>
                <a:gd name="T0" fmla="*/ 400 w 2900"/>
                <a:gd name="T1" fmla="*/ 3926 h 4508"/>
                <a:gd name="T2" fmla="*/ 989 w 2900"/>
                <a:gd name="T3" fmla="*/ 4206 h 4508"/>
                <a:gd name="T4" fmla="*/ 1802 w 2900"/>
                <a:gd name="T5" fmla="*/ 4228 h 4508"/>
                <a:gd name="T6" fmla="*/ 2439 w 2900"/>
                <a:gd name="T7" fmla="*/ 3978 h 4508"/>
                <a:gd name="T8" fmla="*/ 2646 w 2900"/>
                <a:gd name="T9" fmla="*/ 3584 h 4508"/>
                <a:gd name="T10" fmla="*/ 1966 w 2900"/>
                <a:gd name="T11" fmla="*/ 3905 h 4508"/>
                <a:gd name="T12" fmla="*/ 1055 w 2900"/>
                <a:gd name="T13" fmla="*/ 3928 h 4508"/>
                <a:gd name="T14" fmla="*/ 327 w 2900"/>
                <a:gd name="T15" fmla="*/ 3645 h 4508"/>
                <a:gd name="T16" fmla="*/ 348 w 2900"/>
                <a:gd name="T17" fmla="*/ 3324 h 4508"/>
                <a:gd name="T18" fmla="*/ 884 w 2900"/>
                <a:gd name="T19" fmla="*/ 3632 h 4508"/>
                <a:gd name="T20" fmla="*/ 1687 w 2900"/>
                <a:gd name="T21" fmla="*/ 3696 h 4508"/>
                <a:gd name="T22" fmla="*/ 2369 w 2900"/>
                <a:gd name="T23" fmla="*/ 3479 h 4508"/>
                <a:gd name="T24" fmla="*/ 2646 w 2900"/>
                <a:gd name="T25" fmla="*/ 3083 h 4508"/>
                <a:gd name="T26" fmla="*/ 2084 w 2900"/>
                <a:gd name="T27" fmla="*/ 3327 h 4508"/>
                <a:gd name="T28" fmla="*/ 1182 w 2900"/>
                <a:gd name="T29" fmla="*/ 3398 h 4508"/>
                <a:gd name="T30" fmla="*/ 411 w 2900"/>
                <a:gd name="T31" fmla="*/ 3152 h 4508"/>
                <a:gd name="T32" fmla="*/ 307 w 2900"/>
                <a:gd name="T33" fmla="*/ 2719 h 4508"/>
                <a:gd name="T34" fmla="*/ 786 w 2900"/>
                <a:gd name="T35" fmla="*/ 3053 h 4508"/>
                <a:gd name="T36" fmla="*/ 1569 w 2900"/>
                <a:gd name="T37" fmla="*/ 3158 h 4508"/>
                <a:gd name="T38" fmla="*/ 2291 w 2900"/>
                <a:gd name="T39" fmla="*/ 2976 h 4508"/>
                <a:gd name="T40" fmla="*/ 2641 w 2900"/>
                <a:gd name="T41" fmla="*/ 2598 h 4508"/>
                <a:gd name="T42" fmla="*/ 2194 w 2900"/>
                <a:gd name="T43" fmla="*/ 2744 h 4508"/>
                <a:gd name="T44" fmla="*/ 1314 w 2900"/>
                <a:gd name="T45" fmla="*/ 2862 h 4508"/>
                <a:gd name="T46" fmla="*/ 502 w 2900"/>
                <a:gd name="T47" fmla="*/ 2657 h 4508"/>
                <a:gd name="T48" fmla="*/ 277 w 2900"/>
                <a:gd name="T49" fmla="*/ 2111 h 4508"/>
                <a:gd name="T50" fmla="*/ 693 w 2900"/>
                <a:gd name="T51" fmla="*/ 2468 h 4508"/>
                <a:gd name="T52" fmla="*/ 1450 w 2900"/>
                <a:gd name="T53" fmla="*/ 2614 h 4508"/>
                <a:gd name="T54" fmla="*/ 2207 w 2900"/>
                <a:gd name="T55" fmla="*/ 2468 h 4508"/>
                <a:gd name="T56" fmla="*/ 2623 w 2900"/>
                <a:gd name="T57" fmla="*/ 2111 h 4508"/>
                <a:gd name="T58" fmla="*/ 2300 w 2900"/>
                <a:gd name="T59" fmla="*/ 2156 h 4508"/>
                <a:gd name="T60" fmla="*/ 1450 w 2900"/>
                <a:gd name="T61" fmla="*/ 2318 h 4508"/>
                <a:gd name="T62" fmla="*/ 600 w 2900"/>
                <a:gd name="T63" fmla="*/ 2156 h 4508"/>
                <a:gd name="T64" fmla="*/ 259 w 2900"/>
                <a:gd name="T65" fmla="*/ 1501 h 4508"/>
                <a:gd name="T66" fmla="*/ 607 w 2900"/>
                <a:gd name="T67" fmla="*/ 1879 h 4508"/>
                <a:gd name="T68" fmla="*/ 1328 w 2900"/>
                <a:gd name="T69" fmla="*/ 2063 h 4508"/>
                <a:gd name="T70" fmla="*/ 2114 w 2900"/>
                <a:gd name="T71" fmla="*/ 1958 h 4508"/>
                <a:gd name="T72" fmla="*/ 2592 w 2900"/>
                <a:gd name="T73" fmla="*/ 1622 h 4508"/>
                <a:gd name="T74" fmla="*/ 2398 w 2900"/>
                <a:gd name="T75" fmla="*/ 1549 h 4508"/>
                <a:gd name="T76" fmla="*/ 1585 w 2900"/>
                <a:gd name="T77" fmla="*/ 1753 h 4508"/>
                <a:gd name="T78" fmla="*/ 705 w 2900"/>
                <a:gd name="T79" fmla="*/ 1637 h 4508"/>
                <a:gd name="T80" fmla="*/ 1327 w 2900"/>
                <a:gd name="T81" fmla="*/ 255 h 4508"/>
                <a:gd name="T82" fmla="*/ 577 w 2900"/>
                <a:gd name="T83" fmla="*/ 458 h 4508"/>
                <a:gd name="T84" fmla="*/ 257 w 2900"/>
                <a:gd name="T85" fmla="*/ 827 h 4508"/>
                <a:gd name="T86" fmla="*/ 461 w 2900"/>
                <a:gd name="T87" fmla="*/ 1228 h 4508"/>
                <a:gd name="T88" fmla="*/ 1098 w 2900"/>
                <a:gd name="T89" fmla="*/ 1476 h 4508"/>
                <a:gd name="T90" fmla="*/ 1910 w 2900"/>
                <a:gd name="T91" fmla="*/ 1455 h 4508"/>
                <a:gd name="T92" fmla="*/ 2500 w 2900"/>
                <a:gd name="T93" fmla="*/ 1177 h 4508"/>
                <a:gd name="T94" fmla="*/ 2625 w 2900"/>
                <a:gd name="T95" fmla="*/ 770 h 4508"/>
                <a:gd name="T96" fmla="*/ 2232 w 2900"/>
                <a:gd name="T97" fmla="*/ 412 h 4508"/>
                <a:gd name="T98" fmla="*/ 1450 w 2900"/>
                <a:gd name="T99" fmla="*/ 251 h 4508"/>
                <a:gd name="T100" fmla="*/ 2153 w 2900"/>
                <a:gd name="T101" fmla="*/ 108 h 4508"/>
                <a:gd name="T102" fmla="*/ 2755 w 2900"/>
                <a:gd name="T103" fmla="*/ 494 h 4508"/>
                <a:gd name="T104" fmla="*/ 2900 w 2900"/>
                <a:gd name="T105" fmla="*/ 3632 h 4508"/>
                <a:gd name="T106" fmla="*/ 2637 w 2900"/>
                <a:gd name="T107" fmla="*/ 4140 h 4508"/>
                <a:gd name="T108" fmla="*/ 1960 w 2900"/>
                <a:gd name="T109" fmla="*/ 4454 h 4508"/>
                <a:gd name="T110" fmla="*/ 1061 w 2900"/>
                <a:gd name="T111" fmla="*/ 4477 h 4508"/>
                <a:gd name="T112" fmla="*/ 337 w 2900"/>
                <a:gd name="T113" fmla="*/ 4199 h 4508"/>
                <a:gd name="T114" fmla="*/ 5 w 2900"/>
                <a:gd name="T115" fmla="*/ 3712 h 4508"/>
                <a:gd name="T116" fmla="*/ 95 w 2900"/>
                <a:gd name="T117" fmla="*/ 565 h 4508"/>
                <a:gd name="T118" fmla="*/ 643 w 2900"/>
                <a:gd name="T119" fmla="*/ 148 h 4508"/>
                <a:gd name="T120" fmla="*/ 1450 w 2900"/>
                <a:gd name="T121" fmla="*/ 0 h 4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0" h="4508">
                  <a:moveTo>
                    <a:pt x="252" y="3584"/>
                  </a:moveTo>
                  <a:lnTo>
                    <a:pt x="252" y="3632"/>
                  </a:lnTo>
                  <a:lnTo>
                    <a:pt x="259" y="3695"/>
                  </a:lnTo>
                  <a:lnTo>
                    <a:pt x="277" y="3755"/>
                  </a:lnTo>
                  <a:lnTo>
                    <a:pt x="307" y="3816"/>
                  </a:lnTo>
                  <a:lnTo>
                    <a:pt x="348" y="3873"/>
                  </a:lnTo>
                  <a:lnTo>
                    <a:pt x="400" y="3926"/>
                  </a:lnTo>
                  <a:lnTo>
                    <a:pt x="461" y="3978"/>
                  </a:lnTo>
                  <a:lnTo>
                    <a:pt x="530" y="4026"/>
                  </a:lnTo>
                  <a:lnTo>
                    <a:pt x="607" y="4071"/>
                  </a:lnTo>
                  <a:lnTo>
                    <a:pt x="693" y="4112"/>
                  </a:lnTo>
                  <a:lnTo>
                    <a:pt x="786" y="4147"/>
                  </a:lnTo>
                  <a:lnTo>
                    <a:pt x="884" y="4180"/>
                  </a:lnTo>
                  <a:lnTo>
                    <a:pt x="989" y="4206"/>
                  </a:lnTo>
                  <a:lnTo>
                    <a:pt x="1098" y="4228"/>
                  </a:lnTo>
                  <a:lnTo>
                    <a:pt x="1212" y="4244"/>
                  </a:lnTo>
                  <a:lnTo>
                    <a:pt x="1328" y="4253"/>
                  </a:lnTo>
                  <a:lnTo>
                    <a:pt x="1450" y="4256"/>
                  </a:lnTo>
                  <a:lnTo>
                    <a:pt x="1569" y="4253"/>
                  </a:lnTo>
                  <a:lnTo>
                    <a:pt x="1687" y="4244"/>
                  </a:lnTo>
                  <a:lnTo>
                    <a:pt x="1802" y="4228"/>
                  </a:lnTo>
                  <a:lnTo>
                    <a:pt x="1910" y="4206"/>
                  </a:lnTo>
                  <a:lnTo>
                    <a:pt x="2014" y="4180"/>
                  </a:lnTo>
                  <a:lnTo>
                    <a:pt x="2114" y="4147"/>
                  </a:lnTo>
                  <a:lnTo>
                    <a:pt x="2207" y="4112"/>
                  </a:lnTo>
                  <a:lnTo>
                    <a:pt x="2291" y="4071"/>
                  </a:lnTo>
                  <a:lnTo>
                    <a:pt x="2369" y="4026"/>
                  </a:lnTo>
                  <a:lnTo>
                    <a:pt x="2439" y="3978"/>
                  </a:lnTo>
                  <a:lnTo>
                    <a:pt x="2500" y="3926"/>
                  </a:lnTo>
                  <a:lnTo>
                    <a:pt x="2551" y="3873"/>
                  </a:lnTo>
                  <a:lnTo>
                    <a:pt x="2592" y="3816"/>
                  </a:lnTo>
                  <a:lnTo>
                    <a:pt x="2623" y="3755"/>
                  </a:lnTo>
                  <a:lnTo>
                    <a:pt x="2641" y="3695"/>
                  </a:lnTo>
                  <a:lnTo>
                    <a:pt x="2646" y="3632"/>
                  </a:lnTo>
                  <a:lnTo>
                    <a:pt x="2646" y="3584"/>
                  </a:lnTo>
                  <a:lnTo>
                    <a:pt x="2573" y="3645"/>
                  </a:lnTo>
                  <a:lnTo>
                    <a:pt x="2489" y="3700"/>
                  </a:lnTo>
                  <a:lnTo>
                    <a:pt x="2398" y="3752"/>
                  </a:lnTo>
                  <a:lnTo>
                    <a:pt x="2300" y="3798"/>
                  </a:lnTo>
                  <a:lnTo>
                    <a:pt x="2194" y="3839"/>
                  </a:lnTo>
                  <a:lnTo>
                    <a:pt x="2084" y="3875"/>
                  </a:lnTo>
                  <a:lnTo>
                    <a:pt x="1966" y="3905"/>
                  </a:lnTo>
                  <a:lnTo>
                    <a:pt x="1844" y="3928"/>
                  </a:lnTo>
                  <a:lnTo>
                    <a:pt x="1716" y="3946"/>
                  </a:lnTo>
                  <a:lnTo>
                    <a:pt x="1585" y="3957"/>
                  </a:lnTo>
                  <a:lnTo>
                    <a:pt x="1450" y="3960"/>
                  </a:lnTo>
                  <a:lnTo>
                    <a:pt x="1314" y="3957"/>
                  </a:lnTo>
                  <a:lnTo>
                    <a:pt x="1182" y="3946"/>
                  </a:lnTo>
                  <a:lnTo>
                    <a:pt x="1055" y="3928"/>
                  </a:lnTo>
                  <a:lnTo>
                    <a:pt x="932" y="3905"/>
                  </a:lnTo>
                  <a:lnTo>
                    <a:pt x="816" y="3875"/>
                  </a:lnTo>
                  <a:lnTo>
                    <a:pt x="705" y="3839"/>
                  </a:lnTo>
                  <a:lnTo>
                    <a:pt x="600" y="3798"/>
                  </a:lnTo>
                  <a:lnTo>
                    <a:pt x="502" y="3752"/>
                  </a:lnTo>
                  <a:lnTo>
                    <a:pt x="411" y="3700"/>
                  </a:lnTo>
                  <a:lnTo>
                    <a:pt x="327" y="3645"/>
                  </a:lnTo>
                  <a:lnTo>
                    <a:pt x="252" y="3584"/>
                  </a:lnTo>
                  <a:close/>
                  <a:moveTo>
                    <a:pt x="252" y="3037"/>
                  </a:moveTo>
                  <a:lnTo>
                    <a:pt x="252" y="3083"/>
                  </a:lnTo>
                  <a:lnTo>
                    <a:pt x="259" y="3145"/>
                  </a:lnTo>
                  <a:lnTo>
                    <a:pt x="277" y="3206"/>
                  </a:lnTo>
                  <a:lnTo>
                    <a:pt x="307" y="3267"/>
                  </a:lnTo>
                  <a:lnTo>
                    <a:pt x="348" y="3324"/>
                  </a:lnTo>
                  <a:lnTo>
                    <a:pt x="400" y="3377"/>
                  </a:lnTo>
                  <a:lnTo>
                    <a:pt x="461" y="3429"/>
                  </a:lnTo>
                  <a:lnTo>
                    <a:pt x="530" y="3479"/>
                  </a:lnTo>
                  <a:lnTo>
                    <a:pt x="607" y="3523"/>
                  </a:lnTo>
                  <a:lnTo>
                    <a:pt x="693" y="3564"/>
                  </a:lnTo>
                  <a:lnTo>
                    <a:pt x="786" y="3600"/>
                  </a:lnTo>
                  <a:lnTo>
                    <a:pt x="884" y="3632"/>
                  </a:lnTo>
                  <a:lnTo>
                    <a:pt x="989" y="3659"/>
                  </a:lnTo>
                  <a:lnTo>
                    <a:pt x="1098" y="3680"/>
                  </a:lnTo>
                  <a:lnTo>
                    <a:pt x="1212" y="3696"/>
                  </a:lnTo>
                  <a:lnTo>
                    <a:pt x="1328" y="3705"/>
                  </a:lnTo>
                  <a:lnTo>
                    <a:pt x="1450" y="3709"/>
                  </a:lnTo>
                  <a:lnTo>
                    <a:pt x="1569" y="3705"/>
                  </a:lnTo>
                  <a:lnTo>
                    <a:pt x="1687" y="3696"/>
                  </a:lnTo>
                  <a:lnTo>
                    <a:pt x="1802" y="3680"/>
                  </a:lnTo>
                  <a:lnTo>
                    <a:pt x="1910" y="3659"/>
                  </a:lnTo>
                  <a:lnTo>
                    <a:pt x="2014" y="3632"/>
                  </a:lnTo>
                  <a:lnTo>
                    <a:pt x="2114" y="3600"/>
                  </a:lnTo>
                  <a:lnTo>
                    <a:pt x="2207" y="3564"/>
                  </a:lnTo>
                  <a:lnTo>
                    <a:pt x="2291" y="3523"/>
                  </a:lnTo>
                  <a:lnTo>
                    <a:pt x="2369" y="3479"/>
                  </a:lnTo>
                  <a:lnTo>
                    <a:pt x="2439" y="3429"/>
                  </a:lnTo>
                  <a:lnTo>
                    <a:pt x="2500" y="3377"/>
                  </a:lnTo>
                  <a:lnTo>
                    <a:pt x="2551" y="3324"/>
                  </a:lnTo>
                  <a:lnTo>
                    <a:pt x="2592" y="3267"/>
                  </a:lnTo>
                  <a:lnTo>
                    <a:pt x="2623" y="3206"/>
                  </a:lnTo>
                  <a:lnTo>
                    <a:pt x="2641" y="3145"/>
                  </a:lnTo>
                  <a:lnTo>
                    <a:pt x="2646" y="3083"/>
                  </a:lnTo>
                  <a:lnTo>
                    <a:pt x="2646" y="3037"/>
                  </a:lnTo>
                  <a:lnTo>
                    <a:pt x="2573" y="3095"/>
                  </a:lnTo>
                  <a:lnTo>
                    <a:pt x="2489" y="3152"/>
                  </a:lnTo>
                  <a:lnTo>
                    <a:pt x="2398" y="3204"/>
                  </a:lnTo>
                  <a:lnTo>
                    <a:pt x="2300" y="3250"/>
                  </a:lnTo>
                  <a:lnTo>
                    <a:pt x="2194" y="3292"/>
                  </a:lnTo>
                  <a:lnTo>
                    <a:pt x="2084" y="3327"/>
                  </a:lnTo>
                  <a:lnTo>
                    <a:pt x="1966" y="3357"/>
                  </a:lnTo>
                  <a:lnTo>
                    <a:pt x="1844" y="3381"/>
                  </a:lnTo>
                  <a:lnTo>
                    <a:pt x="1716" y="3398"/>
                  </a:lnTo>
                  <a:lnTo>
                    <a:pt x="1585" y="3409"/>
                  </a:lnTo>
                  <a:lnTo>
                    <a:pt x="1450" y="3413"/>
                  </a:lnTo>
                  <a:lnTo>
                    <a:pt x="1314" y="3409"/>
                  </a:lnTo>
                  <a:lnTo>
                    <a:pt x="1182" y="3398"/>
                  </a:lnTo>
                  <a:lnTo>
                    <a:pt x="1055" y="3381"/>
                  </a:lnTo>
                  <a:lnTo>
                    <a:pt x="932" y="3357"/>
                  </a:lnTo>
                  <a:lnTo>
                    <a:pt x="816" y="3327"/>
                  </a:lnTo>
                  <a:lnTo>
                    <a:pt x="705" y="3292"/>
                  </a:lnTo>
                  <a:lnTo>
                    <a:pt x="600" y="3250"/>
                  </a:lnTo>
                  <a:lnTo>
                    <a:pt x="502" y="3204"/>
                  </a:lnTo>
                  <a:lnTo>
                    <a:pt x="411" y="3152"/>
                  </a:lnTo>
                  <a:lnTo>
                    <a:pt x="327" y="3095"/>
                  </a:lnTo>
                  <a:lnTo>
                    <a:pt x="252" y="3037"/>
                  </a:lnTo>
                  <a:close/>
                  <a:moveTo>
                    <a:pt x="252" y="2487"/>
                  </a:moveTo>
                  <a:lnTo>
                    <a:pt x="252" y="2534"/>
                  </a:lnTo>
                  <a:lnTo>
                    <a:pt x="259" y="2598"/>
                  </a:lnTo>
                  <a:lnTo>
                    <a:pt x="277" y="2658"/>
                  </a:lnTo>
                  <a:lnTo>
                    <a:pt x="307" y="2719"/>
                  </a:lnTo>
                  <a:lnTo>
                    <a:pt x="348" y="2776"/>
                  </a:lnTo>
                  <a:lnTo>
                    <a:pt x="400" y="2830"/>
                  </a:lnTo>
                  <a:lnTo>
                    <a:pt x="461" y="2881"/>
                  </a:lnTo>
                  <a:lnTo>
                    <a:pt x="530" y="2930"/>
                  </a:lnTo>
                  <a:lnTo>
                    <a:pt x="607" y="2976"/>
                  </a:lnTo>
                  <a:lnTo>
                    <a:pt x="693" y="3015"/>
                  </a:lnTo>
                  <a:lnTo>
                    <a:pt x="786" y="3053"/>
                  </a:lnTo>
                  <a:lnTo>
                    <a:pt x="884" y="3085"/>
                  </a:lnTo>
                  <a:lnTo>
                    <a:pt x="989" y="3111"/>
                  </a:lnTo>
                  <a:lnTo>
                    <a:pt x="1098" y="3133"/>
                  </a:lnTo>
                  <a:lnTo>
                    <a:pt x="1212" y="3149"/>
                  </a:lnTo>
                  <a:lnTo>
                    <a:pt x="1328" y="3158"/>
                  </a:lnTo>
                  <a:lnTo>
                    <a:pt x="1450" y="3161"/>
                  </a:lnTo>
                  <a:lnTo>
                    <a:pt x="1569" y="3158"/>
                  </a:lnTo>
                  <a:lnTo>
                    <a:pt x="1687" y="3149"/>
                  </a:lnTo>
                  <a:lnTo>
                    <a:pt x="1802" y="3133"/>
                  </a:lnTo>
                  <a:lnTo>
                    <a:pt x="1910" y="3111"/>
                  </a:lnTo>
                  <a:lnTo>
                    <a:pt x="2014" y="3085"/>
                  </a:lnTo>
                  <a:lnTo>
                    <a:pt x="2114" y="3053"/>
                  </a:lnTo>
                  <a:lnTo>
                    <a:pt x="2207" y="3015"/>
                  </a:lnTo>
                  <a:lnTo>
                    <a:pt x="2291" y="2976"/>
                  </a:lnTo>
                  <a:lnTo>
                    <a:pt x="2369" y="2930"/>
                  </a:lnTo>
                  <a:lnTo>
                    <a:pt x="2439" y="2881"/>
                  </a:lnTo>
                  <a:lnTo>
                    <a:pt x="2500" y="2830"/>
                  </a:lnTo>
                  <a:lnTo>
                    <a:pt x="2551" y="2776"/>
                  </a:lnTo>
                  <a:lnTo>
                    <a:pt x="2592" y="2719"/>
                  </a:lnTo>
                  <a:lnTo>
                    <a:pt x="2623" y="2658"/>
                  </a:lnTo>
                  <a:lnTo>
                    <a:pt x="2641" y="2598"/>
                  </a:lnTo>
                  <a:lnTo>
                    <a:pt x="2646" y="2534"/>
                  </a:lnTo>
                  <a:lnTo>
                    <a:pt x="2646" y="2487"/>
                  </a:lnTo>
                  <a:lnTo>
                    <a:pt x="2573" y="2548"/>
                  </a:lnTo>
                  <a:lnTo>
                    <a:pt x="2489" y="2605"/>
                  </a:lnTo>
                  <a:lnTo>
                    <a:pt x="2398" y="2657"/>
                  </a:lnTo>
                  <a:lnTo>
                    <a:pt x="2300" y="2703"/>
                  </a:lnTo>
                  <a:lnTo>
                    <a:pt x="2194" y="2744"/>
                  </a:lnTo>
                  <a:lnTo>
                    <a:pt x="2084" y="2780"/>
                  </a:lnTo>
                  <a:lnTo>
                    <a:pt x="1966" y="2810"/>
                  </a:lnTo>
                  <a:lnTo>
                    <a:pt x="1844" y="2833"/>
                  </a:lnTo>
                  <a:lnTo>
                    <a:pt x="1716" y="2851"/>
                  </a:lnTo>
                  <a:lnTo>
                    <a:pt x="1585" y="2862"/>
                  </a:lnTo>
                  <a:lnTo>
                    <a:pt x="1450" y="2865"/>
                  </a:lnTo>
                  <a:lnTo>
                    <a:pt x="1314" y="2862"/>
                  </a:lnTo>
                  <a:lnTo>
                    <a:pt x="1182" y="2851"/>
                  </a:lnTo>
                  <a:lnTo>
                    <a:pt x="1055" y="2833"/>
                  </a:lnTo>
                  <a:lnTo>
                    <a:pt x="932" y="2810"/>
                  </a:lnTo>
                  <a:lnTo>
                    <a:pt x="816" y="2780"/>
                  </a:lnTo>
                  <a:lnTo>
                    <a:pt x="705" y="2744"/>
                  </a:lnTo>
                  <a:lnTo>
                    <a:pt x="600" y="2703"/>
                  </a:lnTo>
                  <a:lnTo>
                    <a:pt x="502" y="2657"/>
                  </a:lnTo>
                  <a:lnTo>
                    <a:pt x="411" y="2605"/>
                  </a:lnTo>
                  <a:lnTo>
                    <a:pt x="327" y="2548"/>
                  </a:lnTo>
                  <a:lnTo>
                    <a:pt x="252" y="2487"/>
                  </a:lnTo>
                  <a:close/>
                  <a:moveTo>
                    <a:pt x="252" y="1940"/>
                  </a:moveTo>
                  <a:lnTo>
                    <a:pt x="252" y="1986"/>
                  </a:lnTo>
                  <a:lnTo>
                    <a:pt x="259" y="2050"/>
                  </a:lnTo>
                  <a:lnTo>
                    <a:pt x="277" y="2111"/>
                  </a:lnTo>
                  <a:lnTo>
                    <a:pt x="307" y="2170"/>
                  </a:lnTo>
                  <a:lnTo>
                    <a:pt x="348" y="2229"/>
                  </a:lnTo>
                  <a:lnTo>
                    <a:pt x="400" y="2282"/>
                  </a:lnTo>
                  <a:lnTo>
                    <a:pt x="461" y="2334"/>
                  </a:lnTo>
                  <a:lnTo>
                    <a:pt x="530" y="2382"/>
                  </a:lnTo>
                  <a:lnTo>
                    <a:pt x="607" y="2427"/>
                  </a:lnTo>
                  <a:lnTo>
                    <a:pt x="693" y="2468"/>
                  </a:lnTo>
                  <a:lnTo>
                    <a:pt x="786" y="2505"/>
                  </a:lnTo>
                  <a:lnTo>
                    <a:pt x="884" y="2537"/>
                  </a:lnTo>
                  <a:lnTo>
                    <a:pt x="989" y="2564"/>
                  </a:lnTo>
                  <a:lnTo>
                    <a:pt x="1098" y="2585"/>
                  </a:lnTo>
                  <a:lnTo>
                    <a:pt x="1212" y="2600"/>
                  </a:lnTo>
                  <a:lnTo>
                    <a:pt x="1328" y="2610"/>
                  </a:lnTo>
                  <a:lnTo>
                    <a:pt x="1450" y="2614"/>
                  </a:lnTo>
                  <a:lnTo>
                    <a:pt x="1569" y="2610"/>
                  </a:lnTo>
                  <a:lnTo>
                    <a:pt x="1687" y="2600"/>
                  </a:lnTo>
                  <a:lnTo>
                    <a:pt x="1802" y="2585"/>
                  </a:lnTo>
                  <a:lnTo>
                    <a:pt x="1910" y="2564"/>
                  </a:lnTo>
                  <a:lnTo>
                    <a:pt x="2014" y="2537"/>
                  </a:lnTo>
                  <a:lnTo>
                    <a:pt x="2114" y="2505"/>
                  </a:lnTo>
                  <a:lnTo>
                    <a:pt x="2207" y="2468"/>
                  </a:lnTo>
                  <a:lnTo>
                    <a:pt x="2291" y="2427"/>
                  </a:lnTo>
                  <a:lnTo>
                    <a:pt x="2369" y="2382"/>
                  </a:lnTo>
                  <a:lnTo>
                    <a:pt x="2439" y="2334"/>
                  </a:lnTo>
                  <a:lnTo>
                    <a:pt x="2500" y="2282"/>
                  </a:lnTo>
                  <a:lnTo>
                    <a:pt x="2551" y="2229"/>
                  </a:lnTo>
                  <a:lnTo>
                    <a:pt x="2592" y="2170"/>
                  </a:lnTo>
                  <a:lnTo>
                    <a:pt x="2623" y="2111"/>
                  </a:lnTo>
                  <a:lnTo>
                    <a:pt x="2641" y="2050"/>
                  </a:lnTo>
                  <a:lnTo>
                    <a:pt x="2646" y="1986"/>
                  </a:lnTo>
                  <a:lnTo>
                    <a:pt x="2646" y="1940"/>
                  </a:lnTo>
                  <a:lnTo>
                    <a:pt x="2573" y="2000"/>
                  </a:lnTo>
                  <a:lnTo>
                    <a:pt x="2489" y="2058"/>
                  </a:lnTo>
                  <a:lnTo>
                    <a:pt x="2398" y="2109"/>
                  </a:lnTo>
                  <a:lnTo>
                    <a:pt x="2300" y="2156"/>
                  </a:lnTo>
                  <a:lnTo>
                    <a:pt x="2194" y="2197"/>
                  </a:lnTo>
                  <a:lnTo>
                    <a:pt x="2084" y="2232"/>
                  </a:lnTo>
                  <a:lnTo>
                    <a:pt x="1966" y="2263"/>
                  </a:lnTo>
                  <a:lnTo>
                    <a:pt x="1844" y="2286"/>
                  </a:lnTo>
                  <a:lnTo>
                    <a:pt x="1716" y="2304"/>
                  </a:lnTo>
                  <a:lnTo>
                    <a:pt x="1585" y="2314"/>
                  </a:lnTo>
                  <a:lnTo>
                    <a:pt x="1450" y="2318"/>
                  </a:lnTo>
                  <a:lnTo>
                    <a:pt x="1314" y="2314"/>
                  </a:lnTo>
                  <a:lnTo>
                    <a:pt x="1182" y="2304"/>
                  </a:lnTo>
                  <a:lnTo>
                    <a:pt x="1055" y="2286"/>
                  </a:lnTo>
                  <a:lnTo>
                    <a:pt x="932" y="2263"/>
                  </a:lnTo>
                  <a:lnTo>
                    <a:pt x="816" y="2232"/>
                  </a:lnTo>
                  <a:lnTo>
                    <a:pt x="705" y="2197"/>
                  </a:lnTo>
                  <a:lnTo>
                    <a:pt x="600" y="2156"/>
                  </a:lnTo>
                  <a:lnTo>
                    <a:pt x="502" y="2109"/>
                  </a:lnTo>
                  <a:lnTo>
                    <a:pt x="411" y="2058"/>
                  </a:lnTo>
                  <a:lnTo>
                    <a:pt x="327" y="2000"/>
                  </a:lnTo>
                  <a:lnTo>
                    <a:pt x="252" y="1940"/>
                  </a:lnTo>
                  <a:close/>
                  <a:moveTo>
                    <a:pt x="252" y="1382"/>
                  </a:moveTo>
                  <a:lnTo>
                    <a:pt x="252" y="1439"/>
                  </a:lnTo>
                  <a:lnTo>
                    <a:pt x="259" y="1501"/>
                  </a:lnTo>
                  <a:lnTo>
                    <a:pt x="277" y="1564"/>
                  </a:lnTo>
                  <a:lnTo>
                    <a:pt x="307" y="1622"/>
                  </a:lnTo>
                  <a:lnTo>
                    <a:pt x="348" y="1679"/>
                  </a:lnTo>
                  <a:lnTo>
                    <a:pt x="400" y="1735"/>
                  </a:lnTo>
                  <a:lnTo>
                    <a:pt x="461" y="1786"/>
                  </a:lnTo>
                  <a:lnTo>
                    <a:pt x="530" y="1835"/>
                  </a:lnTo>
                  <a:lnTo>
                    <a:pt x="607" y="1879"/>
                  </a:lnTo>
                  <a:lnTo>
                    <a:pt x="693" y="1920"/>
                  </a:lnTo>
                  <a:lnTo>
                    <a:pt x="786" y="1958"/>
                  </a:lnTo>
                  <a:lnTo>
                    <a:pt x="884" y="1988"/>
                  </a:lnTo>
                  <a:lnTo>
                    <a:pt x="989" y="2015"/>
                  </a:lnTo>
                  <a:lnTo>
                    <a:pt x="1098" y="2036"/>
                  </a:lnTo>
                  <a:lnTo>
                    <a:pt x="1212" y="2052"/>
                  </a:lnTo>
                  <a:lnTo>
                    <a:pt x="1328" y="2063"/>
                  </a:lnTo>
                  <a:lnTo>
                    <a:pt x="1450" y="2065"/>
                  </a:lnTo>
                  <a:lnTo>
                    <a:pt x="1569" y="2063"/>
                  </a:lnTo>
                  <a:lnTo>
                    <a:pt x="1687" y="2052"/>
                  </a:lnTo>
                  <a:lnTo>
                    <a:pt x="1802" y="2036"/>
                  </a:lnTo>
                  <a:lnTo>
                    <a:pt x="1910" y="2015"/>
                  </a:lnTo>
                  <a:lnTo>
                    <a:pt x="2014" y="1988"/>
                  </a:lnTo>
                  <a:lnTo>
                    <a:pt x="2114" y="1958"/>
                  </a:lnTo>
                  <a:lnTo>
                    <a:pt x="2207" y="1920"/>
                  </a:lnTo>
                  <a:lnTo>
                    <a:pt x="2291" y="1879"/>
                  </a:lnTo>
                  <a:lnTo>
                    <a:pt x="2369" y="1835"/>
                  </a:lnTo>
                  <a:lnTo>
                    <a:pt x="2439" y="1786"/>
                  </a:lnTo>
                  <a:lnTo>
                    <a:pt x="2500" y="1735"/>
                  </a:lnTo>
                  <a:lnTo>
                    <a:pt x="2551" y="1679"/>
                  </a:lnTo>
                  <a:lnTo>
                    <a:pt x="2592" y="1622"/>
                  </a:lnTo>
                  <a:lnTo>
                    <a:pt x="2623" y="1564"/>
                  </a:lnTo>
                  <a:lnTo>
                    <a:pt x="2641" y="1501"/>
                  </a:lnTo>
                  <a:lnTo>
                    <a:pt x="2646" y="1439"/>
                  </a:lnTo>
                  <a:lnTo>
                    <a:pt x="2646" y="1382"/>
                  </a:lnTo>
                  <a:lnTo>
                    <a:pt x="2573" y="1442"/>
                  </a:lnTo>
                  <a:lnTo>
                    <a:pt x="2489" y="1498"/>
                  </a:lnTo>
                  <a:lnTo>
                    <a:pt x="2398" y="1549"/>
                  </a:lnTo>
                  <a:lnTo>
                    <a:pt x="2300" y="1596"/>
                  </a:lnTo>
                  <a:lnTo>
                    <a:pt x="2194" y="1637"/>
                  </a:lnTo>
                  <a:lnTo>
                    <a:pt x="2084" y="1672"/>
                  </a:lnTo>
                  <a:lnTo>
                    <a:pt x="1966" y="1701"/>
                  </a:lnTo>
                  <a:lnTo>
                    <a:pt x="1844" y="1724"/>
                  </a:lnTo>
                  <a:lnTo>
                    <a:pt x="1716" y="1742"/>
                  </a:lnTo>
                  <a:lnTo>
                    <a:pt x="1585" y="1753"/>
                  </a:lnTo>
                  <a:lnTo>
                    <a:pt x="1450" y="1756"/>
                  </a:lnTo>
                  <a:lnTo>
                    <a:pt x="1314" y="1753"/>
                  </a:lnTo>
                  <a:lnTo>
                    <a:pt x="1182" y="1742"/>
                  </a:lnTo>
                  <a:lnTo>
                    <a:pt x="1055" y="1724"/>
                  </a:lnTo>
                  <a:lnTo>
                    <a:pt x="932" y="1701"/>
                  </a:lnTo>
                  <a:lnTo>
                    <a:pt x="816" y="1672"/>
                  </a:lnTo>
                  <a:lnTo>
                    <a:pt x="705" y="1637"/>
                  </a:lnTo>
                  <a:lnTo>
                    <a:pt x="600" y="1596"/>
                  </a:lnTo>
                  <a:lnTo>
                    <a:pt x="502" y="1549"/>
                  </a:lnTo>
                  <a:lnTo>
                    <a:pt x="411" y="1498"/>
                  </a:lnTo>
                  <a:lnTo>
                    <a:pt x="327" y="1442"/>
                  </a:lnTo>
                  <a:lnTo>
                    <a:pt x="252" y="1382"/>
                  </a:lnTo>
                  <a:close/>
                  <a:moveTo>
                    <a:pt x="1450" y="251"/>
                  </a:moveTo>
                  <a:lnTo>
                    <a:pt x="1327" y="255"/>
                  </a:lnTo>
                  <a:lnTo>
                    <a:pt x="1205" y="265"/>
                  </a:lnTo>
                  <a:lnTo>
                    <a:pt x="1089" y="281"/>
                  </a:lnTo>
                  <a:lnTo>
                    <a:pt x="977" y="305"/>
                  </a:lnTo>
                  <a:lnTo>
                    <a:pt x="868" y="333"/>
                  </a:lnTo>
                  <a:lnTo>
                    <a:pt x="764" y="369"/>
                  </a:lnTo>
                  <a:lnTo>
                    <a:pt x="668" y="412"/>
                  </a:lnTo>
                  <a:lnTo>
                    <a:pt x="577" y="458"/>
                  </a:lnTo>
                  <a:lnTo>
                    <a:pt x="503" y="504"/>
                  </a:lnTo>
                  <a:lnTo>
                    <a:pt x="439" y="552"/>
                  </a:lnTo>
                  <a:lnTo>
                    <a:pt x="384" y="604"/>
                  </a:lnTo>
                  <a:lnTo>
                    <a:pt x="337" y="658"/>
                  </a:lnTo>
                  <a:lnTo>
                    <a:pt x="300" y="713"/>
                  </a:lnTo>
                  <a:lnTo>
                    <a:pt x="273" y="770"/>
                  </a:lnTo>
                  <a:lnTo>
                    <a:pt x="257" y="827"/>
                  </a:lnTo>
                  <a:lnTo>
                    <a:pt x="252" y="884"/>
                  </a:lnTo>
                  <a:lnTo>
                    <a:pt x="259" y="947"/>
                  </a:lnTo>
                  <a:lnTo>
                    <a:pt x="277" y="1007"/>
                  </a:lnTo>
                  <a:lnTo>
                    <a:pt x="307" y="1066"/>
                  </a:lnTo>
                  <a:lnTo>
                    <a:pt x="348" y="1123"/>
                  </a:lnTo>
                  <a:lnTo>
                    <a:pt x="400" y="1177"/>
                  </a:lnTo>
                  <a:lnTo>
                    <a:pt x="461" y="1228"/>
                  </a:lnTo>
                  <a:lnTo>
                    <a:pt x="530" y="1276"/>
                  </a:lnTo>
                  <a:lnTo>
                    <a:pt x="607" y="1321"/>
                  </a:lnTo>
                  <a:lnTo>
                    <a:pt x="693" y="1360"/>
                  </a:lnTo>
                  <a:lnTo>
                    <a:pt x="786" y="1398"/>
                  </a:lnTo>
                  <a:lnTo>
                    <a:pt x="884" y="1428"/>
                  </a:lnTo>
                  <a:lnTo>
                    <a:pt x="989" y="1455"/>
                  </a:lnTo>
                  <a:lnTo>
                    <a:pt x="1098" y="1476"/>
                  </a:lnTo>
                  <a:lnTo>
                    <a:pt x="1212" y="1492"/>
                  </a:lnTo>
                  <a:lnTo>
                    <a:pt x="1328" y="1501"/>
                  </a:lnTo>
                  <a:lnTo>
                    <a:pt x="1450" y="1505"/>
                  </a:lnTo>
                  <a:lnTo>
                    <a:pt x="1569" y="1501"/>
                  </a:lnTo>
                  <a:lnTo>
                    <a:pt x="1687" y="1492"/>
                  </a:lnTo>
                  <a:lnTo>
                    <a:pt x="1802" y="1476"/>
                  </a:lnTo>
                  <a:lnTo>
                    <a:pt x="1910" y="1455"/>
                  </a:lnTo>
                  <a:lnTo>
                    <a:pt x="2014" y="1428"/>
                  </a:lnTo>
                  <a:lnTo>
                    <a:pt x="2114" y="1398"/>
                  </a:lnTo>
                  <a:lnTo>
                    <a:pt x="2207" y="1360"/>
                  </a:lnTo>
                  <a:lnTo>
                    <a:pt x="2291" y="1321"/>
                  </a:lnTo>
                  <a:lnTo>
                    <a:pt x="2369" y="1276"/>
                  </a:lnTo>
                  <a:lnTo>
                    <a:pt x="2439" y="1228"/>
                  </a:lnTo>
                  <a:lnTo>
                    <a:pt x="2500" y="1177"/>
                  </a:lnTo>
                  <a:lnTo>
                    <a:pt x="2551" y="1123"/>
                  </a:lnTo>
                  <a:lnTo>
                    <a:pt x="2592" y="1066"/>
                  </a:lnTo>
                  <a:lnTo>
                    <a:pt x="2623" y="1007"/>
                  </a:lnTo>
                  <a:lnTo>
                    <a:pt x="2641" y="947"/>
                  </a:lnTo>
                  <a:lnTo>
                    <a:pt x="2646" y="884"/>
                  </a:lnTo>
                  <a:lnTo>
                    <a:pt x="2641" y="827"/>
                  </a:lnTo>
                  <a:lnTo>
                    <a:pt x="2625" y="770"/>
                  </a:lnTo>
                  <a:lnTo>
                    <a:pt x="2598" y="713"/>
                  </a:lnTo>
                  <a:lnTo>
                    <a:pt x="2562" y="658"/>
                  </a:lnTo>
                  <a:lnTo>
                    <a:pt x="2516" y="604"/>
                  </a:lnTo>
                  <a:lnTo>
                    <a:pt x="2460" y="552"/>
                  </a:lnTo>
                  <a:lnTo>
                    <a:pt x="2396" y="504"/>
                  </a:lnTo>
                  <a:lnTo>
                    <a:pt x="2323" y="458"/>
                  </a:lnTo>
                  <a:lnTo>
                    <a:pt x="2232" y="412"/>
                  </a:lnTo>
                  <a:lnTo>
                    <a:pt x="2135" y="369"/>
                  </a:lnTo>
                  <a:lnTo>
                    <a:pt x="2032" y="333"/>
                  </a:lnTo>
                  <a:lnTo>
                    <a:pt x="1923" y="305"/>
                  </a:lnTo>
                  <a:lnTo>
                    <a:pt x="1810" y="281"/>
                  </a:lnTo>
                  <a:lnTo>
                    <a:pt x="1693" y="265"/>
                  </a:lnTo>
                  <a:lnTo>
                    <a:pt x="1573" y="255"/>
                  </a:lnTo>
                  <a:lnTo>
                    <a:pt x="1450" y="251"/>
                  </a:lnTo>
                  <a:close/>
                  <a:moveTo>
                    <a:pt x="1450" y="0"/>
                  </a:moveTo>
                  <a:lnTo>
                    <a:pt x="1573" y="3"/>
                  </a:lnTo>
                  <a:lnTo>
                    <a:pt x="1696" y="12"/>
                  </a:lnTo>
                  <a:lnTo>
                    <a:pt x="1816" y="26"/>
                  </a:lnTo>
                  <a:lnTo>
                    <a:pt x="1932" y="48"/>
                  </a:lnTo>
                  <a:lnTo>
                    <a:pt x="2044" y="76"/>
                  </a:lnTo>
                  <a:lnTo>
                    <a:pt x="2153" y="108"/>
                  </a:lnTo>
                  <a:lnTo>
                    <a:pt x="2257" y="148"/>
                  </a:lnTo>
                  <a:lnTo>
                    <a:pt x="2355" y="191"/>
                  </a:lnTo>
                  <a:lnTo>
                    <a:pt x="2448" y="240"/>
                  </a:lnTo>
                  <a:lnTo>
                    <a:pt x="2541" y="297"/>
                  </a:lnTo>
                  <a:lnTo>
                    <a:pt x="2621" y="360"/>
                  </a:lnTo>
                  <a:lnTo>
                    <a:pt x="2694" y="424"/>
                  </a:lnTo>
                  <a:lnTo>
                    <a:pt x="2755" y="494"/>
                  </a:lnTo>
                  <a:lnTo>
                    <a:pt x="2805" y="567"/>
                  </a:lnTo>
                  <a:lnTo>
                    <a:pt x="2846" y="642"/>
                  </a:lnTo>
                  <a:lnTo>
                    <a:pt x="2875" y="720"/>
                  </a:lnTo>
                  <a:lnTo>
                    <a:pt x="2892" y="799"/>
                  </a:lnTo>
                  <a:lnTo>
                    <a:pt x="2900" y="881"/>
                  </a:lnTo>
                  <a:lnTo>
                    <a:pt x="2900" y="881"/>
                  </a:lnTo>
                  <a:lnTo>
                    <a:pt x="2900" y="3632"/>
                  </a:lnTo>
                  <a:lnTo>
                    <a:pt x="2892" y="3712"/>
                  </a:lnTo>
                  <a:lnTo>
                    <a:pt x="2876" y="3791"/>
                  </a:lnTo>
                  <a:lnTo>
                    <a:pt x="2848" y="3867"/>
                  </a:lnTo>
                  <a:lnTo>
                    <a:pt x="2810" y="3941"/>
                  </a:lnTo>
                  <a:lnTo>
                    <a:pt x="2762" y="4010"/>
                  </a:lnTo>
                  <a:lnTo>
                    <a:pt x="2703" y="4078"/>
                  </a:lnTo>
                  <a:lnTo>
                    <a:pt x="2637" y="4140"/>
                  </a:lnTo>
                  <a:lnTo>
                    <a:pt x="2562" y="4199"/>
                  </a:lnTo>
                  <a:lnTo>
                    <a:pt x="2480" y="4254"/>
                  </a:lnTo>
                  <a:lnTo>
                    <a:pt x="2389" y="4304"/>
                  </a:lnTo>
                  <a:lnTo>
                    <a:pt x="2291" y="4351"/>
                  </a:lnTo>
                  <a:lnTo>
                    <a:pt x="2187" y="4390"/>
                  </a:lnTo>
                  <a:lnTo>
                    <a:pt x="2076" y="4426"/>
                  </a:lnTo>
                  <a:lnTo>
                    <a:pt x="1960" y="4454"/>
                  </a:lnTo>
                  <a:lnTo>
                    <a:pt x="1839" y="4477"/>
                  </a:lnTo>
                  <a:lnTo>
                    <a:pt x="1714" y="4495"/>
                  </a:lnTo>
                  <a:lnTo>
                    <a:pt x="1584" y="4504"/>
                  </a:lnTo>
                  <a:lnTo>
                    <a:pt x="1450" y="4508"/>
                  </a:lnTo>
                  <a:lnTo>
                    <a:pt x="1316" y="4504"/>
                  </a:lnTo>
                  <a:lnTo>
                    <a:pt x="1186" y="4495"/>
                  </a:lnTo>
                  <a:lnTo>
                    <a:pt x="1061" y="4477"/>
                  </a:lnTo>
                  <a:lnTo>
                    <a:pt x="939" y="4454"/>
                  </a:lnTo>
                  <a:lnTo>
                    <a:pt x="823" y="4426"/>
                  </a:lnTo>
                  <a:lnTo>
                    <a:pt x="712" y="4390"/>
                  </a:lnTo>
                  <a:lnTo>
                    <a:pt x="609" y="4351"/>
                  </a:lnTo>
                  <a:lnTo>
                    <a:pt x="511" y="4304"/>
                  </a:lnTo>
                  <a:lnTo>
                    <a:pt x="420" y="4254"/>
                  </a:lnTo>
                  <a:lnTo>
                    <a:pt x="337" y="4199"/>
                  </a:lnTo>
                  <a:lnTo>
                    <a:pt x="262" y="4140"/>
                  </a:lnTo>
                  <a:lnTo>
                    <a:pt x="195" y="4078"/>
                  </a:lnTo>
                  <a:lnTo>
                    <a:pt x="137" y="4010"/>
                  </a:lnTo>
                  <a:lnTo>
                    <a:pt x="89" y="3941"/>
                  </a:lnTo>
                  <a:lnTo>
                    <a:pt x="52" y="3867"/>
                  </a:lnTo>
                  <a:lnTo>
                    <a:pt x="23" y="3791"/>
                  </a:lnTo>
                  <a:lnTo>
                    <a:pt x="5" y="3712"/>
                  </a:lnTo>
                  <a:lnTo>
                    <a:pt x="0" y="3632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7" y="797"/>
                  </a:lnTo>
                  <a:lnTo>
                    <a:pt x="25" y="717"/>
                  </a:lnTo>
                  <a:lnTo>
                    <a:pt x="54" y="640"/>
                  </a:lnTo>
                  <a:lnTo>
                    <a:pt x="95" y="565"/>
                  </a:lnTo>
                  <a:lnTo>
                    <a:pt x="145" y="494"/>
                  </a:lnTo>
                  <a:lnTo>
                    <a:pt x="207" y="424"/>
                  </a:lnTo>
                  <a:lnTo>
                    <a:pt x="279" y="358"/>
                  </a:lnTo>
                  <a:lnTo>
                    <a:pt x="359" y="297"/>
                  </a:lnTo>
                  <a:lnTo>
                    <a:pt x="450" y="240"/>
                  </a:lnTo>
                  <a:lnTo>
                    <a:pt x="545" y="191"/>
                  </a:lnTo>
                  <a:lnTo>
                    <a:pt x="643" y="148"/>
                  </a:lnTo>
                  <a:lnTo>
                    <a:pt x="746" y="108"/>
                  </a:lnTo>
                  <a:lnTo>
                    <a:pt x="855" y="76"/>
                  </a:lnTo>
                  <a:lnTo>
                    <a:pt x="968" y="48"/>
                  </a:lnTo>
                  <a:lnTo>
                    <a:pt x="1084" y="26"/>
                  </a:lnTo>
                  <a:lnTo>
                    <a:pt x="1203" y="12"/>
                  </a:lnTo>
                  <a:lnTo>
                    <a:pt x="1325" y="3"/>
                  </a:lnTo>
                  <a:lnTo>
                    <a:pt x="14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" name="Freeform 145"/>
            <p:cNvSpPr>
              <a:spLocks noEditPoints="1"/>
            </p:cNvSpPr>
            <p:nvPr/>
          </p:nvSpPr>
          <p:spPr bwMode="auto">
            <a:xfrm>
              <a:off x="8815388" y="3246438"/>
              <a:ext cx="2301875" cy="2274888"/>
            </a:xfrm>
            <a:custGeom>
              <a:avLst/>
              <a:gdLst>
                <a:gd name="T0" fmla="*/ 308 w 2900"/>
                <a:gd name="T1" fmla="*/ 2175 h 2865"/>
                <a:gd name="T2" fmla="*/ 609 w 2900"/>
                <a:gd name="T3" fmla="*/ 2430 h 2865"/>
                <a:gd name="T4" fmla="*/ 1099 w 2900"/>
                <a:gd name="T5" fmla="*/ 2585 h 2865"/>
                <a:gd name="T6" fmla="*/ 1688 w 2900"/>
                <a:gd name="T7" fmla="*/ 2601 h 2865"/>
                <a:gd name="T8" fmla="*/ 2207 w 2900"/>
                <a:gd name="T9" fmla="*/ 2469 h 2865"/>
                <a:gd name="T10" fmla="*/ 2552 w 2900"/>
                <a:gd name="T11" fmla="*/ 2232 h 2865"/>
                <a:gd name="T12" fmla="*/ 2648 w 2900"/>
                <a:gd name="T13" fmla="*/ 1942 h 2865"/>
                <a:gd name="T14" fmla="*/ 2197 w 2900"/>
                <a:gd name="T15" fmla="*/ 2197 h 2865"/>
                <a:gd name="T16" fmla="*/ 1586 w 2900"/>
                <a:gd name="T17" fmla="*/ 2314 h 2865"/>
                <a:gd name="T18" fmla="*/ 934 w 2900"/>
                <a:gd name="T19" fmla="*/ 2263 h 2865"/>
                <a:gd name="T20" fmla="*/ 411 w 2900"/>
                <a:gd name="T21" fmla="*/ 2058 h 2865"/>
                <a:gd name="T22" fmla="*/ 259 w 2900"/>
                <a:gd name="T23" fmla="*/ 1503 h 2865"/>
                <a:gd name="T24" fmla="*/ 461 w 2900"/>
                <a:gd name="T25" fmla="*/ 1787 h 2865"/>
                <a:gd name="T26" fmla="*/ 886 w 2900"/>
                <a:gd name="T27" fmla="*/ 1990 h 2865"/>
                <a:gd name="T28" fmla="*/ 1450 w 2900"/>
                <a:gd name="T29" fmla="*/ 2066 h 2865"/>
                <a:gd name="T30" fmla="*/ 2016 w 2900"/>
                <a:gd name="T31" fmla="*/ 1990 h 2865"/>
                <a:gd name="T32" fmla="*/ 2441 w 2900"/>
                <a:gd name="T33" fmla="*/ 1787 h 2865"/>
                <a:gd name="T34" fmla="*/ 2641 w 2900"/>
                <a:gd name="T35" fmla="*/ 1503 h 2865"/>
                <a:gd name="T36" fmla="*/ 2398 w 2900"/>
                <a:gd name="T37" fmla="*/ 1549 h 2865"/>
                <a:gd name="T38" fmla="*/ 1845 w 2900"/>
                <a:gd name="T39" fmla="*/ 1726 h 2865"/>
                <a:gd name="T40" fmla="*/ 1184 w 2900"/>
                <a:gd name="T41" fmla="*/ 1744 h 2865"/>
                <a:gd name="T42" fmla="*/ 600 w 2900"/>
                <a:gd name="T43" fmla="*/ 1596 h 2865"/>
                <a:gd name="T44" fmla="*/ 1450 w 2900"/>
                <a:gd name="T45" fmla="*/ 251 h 2865"/>
                <a:gd name="T46" fmla="*/ 868 w 2900"/>
                <a:gd name="T47" fmla="*/ 335 h 2865"/>
                <a:gd name="T48" fmla="*/ 440 w 2900"/>
                <a:gd name="T49" fmla="*/ 554 h 2865"/>
                <a:gd name="T50" fmla="*/ 259 w 2900"/>
                <a:gd name="T51" fmla="*/ 827 h 2865"/>
                <a:gd name="T52" fmla="*/ 349 w 2900"/>
                <a:gd name="T53" fmla="*/ 1123 h 2865"/>
                <a:gd name="T54" fmla="*/ 695 w 2900"/>
                <a:gd name="T55" fmla="*/ 1362 h 2865"/>
                <a:gd name="T56" fmla="*/ 1213 w 2900"/>
                <a:gd name="T57" fmla="*/ 1492 h 2865"/>
                <a:gd name="T58" fmla="*/ 1802 w 2900"/>
                <a:gd name="T59" fmla="*/ 1476 h 2865"/>
                <a:gd name="T60" fmla="*/ 2293 w 2900"/>
                <a:gd name="T61" fmla="*/ 1321 h 2865"/>
                <a:gd name="T62" fmla="*/ 2593 w 2900"/>
                <a:gd name="T63" fmla="*/ 1068 h 2865"/>
                <a:gd name="T64" fmla="*/ 2627 w 2900"/>
                <a:gd name="T65" fmla="*/ 770 h 2865"/>
                <a:gd name="T66" fmla="*/ 2397 w 2900"/>
                <a:gd name="T67" fmla="*/ 504 h 2865"/>
                <a:gd name="T68" fmla="*/ 1925 w 2900"/>
                <a:gd name="T69" fmla="*/ 305 h 2865"/>
                <a:gd name="T70" fmla="*/ 1450 w 2900"/>
                <a:gd name="T71" fmla="*/ 0 h 2865"/>
                <a:gd name="T72" fmla="*/ 2045 w 2900"/>
                <a:gd name="T73" fmla="*/ 76 h 2865"/>
                <a:gd name="T74" fmla="*/ 2541 w 2900"/>
                <a:gd name="T75" fmla="*/ 298 h 2865"/>
                <a:gd name="T76" fmla="*/ 2848 w 2900"/>
                <a:gd name="T77" fmla="*/ 643 h 2865"/>
                <a:gd name="T78" fmla="*/ 2900 w 2900"/>
                <a:gd name="T79" fmla="*/ 882 h 2865"/>
                <a:gd name="T80" fmla="*/ 2811 w 2900"/>
                <a:gd name="T81" fmla="*/ 2300 h 2865"/>
                <a:gd name="T82" fmla="*/ 2480 w 2900"/>
                <a:gd name="T83" fmla="*/ 2614 h 2865"/>
                <a:gd name="T84" fmla="*/ 1961 w 2900"/>
                <a:gd name="T85" fmla="*/ 2812 h 2865"/>
                <a:gd name="T86" fmla="*/ 1316 w 2900"/>
                <a:gd name="T87" fmla="*/ 2862 h 2865"/>
                <a:gd name="T88" fmla="*/ 713 w 2900"/>
                <a:gd name="T89" fmla="*/ 2748 h 2865"/>
                <a:gd name="T90" fmla="*/ 263 w 2900"/>
                <a:gd name="T91" fmla="*/ 2500 h 2865"/>
                <a:gd name="T92" fmla="*/ 24 w 2900"/>
                <a:gd name="T93" fmla="*/ 2152 h 2865"/>
                <a:gd name="T94" fmla="*/ 25 w 2900"/>
                <a:gd name="T95" fmla="*/ 722 h 2865"/>
                <a:gd name="T96" fmla="*/ 277 w 2900"/>
                <a:gd name="T97" fmla="*/ 360 h 2865"/>
                <a:gd name="T98" fmla="*/ 747 w 2900"/>
                <a:gd name="T99" fmla="*/ 109 h 2865"/>
                <a:gd name="T100" fmla="*/ 1327 w 2900"/>
                <a:gd name="T101" fmla="*/ 3 h 2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900" h="2865">
                  <a:moveTo>
                    <a:pt x="254" y="1942"/>
                  </a:moveTo>
                  <a:lnTo>
                    <a:pt x="254" y="1993"/>
                  </a:lnTo>
                  <a:lnTo>
                    <a:pt x="259" y="2056"/>
                  </a:lnTo>
                  <a:lnTo>
                    <a:pt x="279" y="2116"/>
                  </a:lnTo>
                  <a:lnTo>
                    <a:pt x="308" y="2175"/>
                  </a:lnTo>
                  <a:lnTo>
                    <a:pt x="349" y="2232"/>
                  </a:lnTo>
                  <a:lnTo>
                    <a:pt x="400" y="2286"/>
                  </a:lnTo>
                  <a:lnTo>
                    <a:pt x="461" y="2338"/>
                  </a:lnTo>
                  <a:lnTo>
                    <a:pt x="531" y="2386"/>
                  </a:lnTo>
                  <a:lnTo>
                    <a:pt x="609" y="2430"/>
                  </a:lnTo>
                  <a:lnTo>
                    <a:pt x="695" y="2469"/>
                  </a:lnTo>
                  <a:lnTo>
                    <a:pt x="786" y="2507"/>
                  </a:lnTo>
                  <a:lnTo>
                    <a:pt x="886" y="2537"/>
                  </a:lnTo>
                  <a:lnTo>
                    <a:pt x="990" y="2564"/>
                  </a:lnTo>
                  <a:lnTo>
                    <a:pt x="1099" y="2585"/>
                  </a:lnTo>
                  <a:lnTo>
                    <a:pt x="1213" y="2601"/>
                  </a:lnTo>
                  <a:lnTo>
                    <a:pt x="1331" y="2610"/>
                  </a:lnTo>
                  <a:lnTo>
                    <a:pt x="1450" y="2614"/>
                  </a:lnTo>
                  <a:lnTo>
                    <a:pt x="1572" y="2610"/>
                  </a:lnTo>
                  <a:lnTo>
                    <a:pt x="1688" y="2601"/>
                  </a:lnTo>
                  <a:lnTo>
                    <a:pt x="1802" y="2585"/>
                  </a:lnTo>
                  <a:lnTo>
                    <a:pt x="1911" y="2564"/>
                  </a:lnTo>
                  <a:lnTo>
                    <a:pt x="2016" y="2537"/>
                  </a:lnTo>
                  <a:lnTo>
                    <a:pt x="2114" y="2507"/>
                  </a:lnTo>
                  <a:lnTo>
                    <a:pt x="2207" y="2469"/>
                  </a:lnTo>
                  <a:lnTo>
                    <a:pt x="2293" y="2430"/>
                  </a:lnTo>
                  <a:lnTo>
                    <a:pt x="2372" y="2386"/>
                  </a:lnTo>
                  <a:lnTo>
                    <a:pt x="2441" y="2338"/>
                  </a:lnTo>
                  <a:lnTo>
                    <a:pt x="2502" y="2286"/>
                  </a:lnTo>
                  <a:lnTo>
                    <a:pt x="2552" y="2232"/>
                  </a:lnTo>
                  <a:lnTo>
                    <a:pt x="2593" y="2175"/>
                  </a:lnTo>
                  <a:lnTo>
                    <a:pt x="2623" y="2116"/>
                  </a:lnTo>
                  <a:lnTo>
                    <a:pt x="2641" y="2056"/>
                  </a:lnTo>
                  <a:lnTo>
                    <a:pt x="2648" y="1993"/>
                  </a:lnTo>
                  <a:lnTo>
                    <a:pt x="2648" y="1942"/>
                  </a:lnTo>
                  <a:lnTo>
                    <a:pt x="2573" y="2002"/>
                  </a:lnTo>
                  <a:lnTo>
                    <a:pt x="2489" y="2058"/>
                  </a:lnTo>
                  <a:lnTo>
                    <a:pt x="2398" y="2109"/>
                  </a:lnTo>
                  <a:lnTo>
                    <a:pt x="2300" y="2156"/>
                  </a:lnTo>
                  <a:lnTo>
                    <a:pt x="2197" y="2197"/>
                  </a:lnTo>
                  <a:lnTo>
                    <a:pt x="2084" y="2232"/>
                  </a:lnTo>
                  <a:lnTo>
                    <a:pt x="1968" y="2263"/>
                  </a:lnTo>
                  <a:lnTo>
                    <a:pt x="1845" y="2286"/>
                  </a:lnTo>
                  <a:lnTo>
                    <a:pt x="1718" y="2304"/>
                  </a:lnTo>
                  <a:lnTo>
                    <a:pt x="1586" y="2314"/>
                  </a:lnTo>
                  <a:lnTo>
                    <a:pt x="1450" y="2318"/>
                  </a:lnTo>
                  <a:lnTo>
                    <a:pt x="1315" y="2314"/>
                  </a:lnTo>
                  <a:lnTo>
                    <a:pt x="1184" y="2304"/>
                  </a:lnTo>
                  <a:lnTo>
                    <a:pt x="1056" y="2286"/>
                  </a:lnTo>
                  <a:lnTo>
                    <a:pt x="934" y="2263"/>
                  </a:lnTo>
                  <a:lnTo>
                    <a:pt x="816" y="2232"/>
                  </a:lnTo>
                  <a:lnTo>
                    <a:pt x="706" y="2197"/>
                  </a:lnTo>
                  <a:lnTo>
                    <a:pt x="600" y="2156"/>
                  </a:lnTo>
                  <a:lnTo>
                    <a:pt x="502" y="2109"/>
                  </a:lnTo>
                  <a:lnTo>
                    <a:pt x="411" y="2058"/>
                  </a:lnTo>
                  <a:lnTo>
                    <a:pt x="329" y="2002"/>
                  </a:lnTo>
                  <a:lnTo>
                    <a:pt x="254" y="1942"/>
                  </a:lnTo>
                  <a:close/>
                  <a:moveTo>
                    <a:pt x="254" y="1384"/>
                  </a:moveTo>
                  <a:lnTo>
                    <a:pt x="254" y="1441"/>
                  </a:lnTo>
                  <a:lnTo>
                    <a:pt x="259" y="1503"/>
                  </a:lnTo>
                  <a:lnTo>
                    <a:pt x="279" y="1564"/>
                  </a:lnTo>
                  <a:lnTo>
                    <a:pt x="308" y="1624"/>
                  </a:lnTo>
                  <a:lnTo>
                    <a:pt x="349" y="1681"/>
                  </a:lnTo>
                  <a:lnTo>
                    <a:pt x="400" y="1735"/>
                  </a:lnTo>
                  <a:lnTo>
                    <a:pt x="461" y="1787"/>
                  </a:lnTo>
                  <a:lnTo>
                    <a:pt x="531" y="1836"/>
                  </a:lnTo>
                  <a:lnTo>
                    <a:pt x="609" y="1881"/>
                  </a:lnTo>
                  <a:lnTo>
                    <a:pt x="695" y="1922"/>
                  </a:lnTo>
                  <a:lnTo>
                    <a:pt x="786" y="1958"/>
                  </a:lnTo>
                  <a:lnTo>
                    <a:pt x="886" y="1990"/>
                  </a:lnTo>
                  <a:lnTo>
                    <a:pt x="990" y="2017"/>
                  </a:lnTo>
                  <a:lnTo>
                    <a:pt x="1099" y="2038"/>
                  </a:lnTo>
                  <a:lnTo>
                    <a:pt x="1213" y="2054"/>
                  </a:lnTo>
                  <a:lnTo>
                    <a:pt x="1331" y="2063"/>
                  </a:lnTo>
                  <a:lnTo>
                    <a:pt x="1450" y="2066"/>
                  </a:lnTo>
                  <a:lnTo>
                    <a:pt x="1572" y="2063"/>
                  </a:lnTo>
                  <a:lnTo>
                    <a:pt x="1688" y="2054"/>
                  </a:lnTo>
                  <a:lnTo>
                    <a:pt x="1802" y="2038"/>
                  </a:lnTo>
                  <a:lnTo>
                    <a:pt x="1911" y="2017"/>
                  </a:lnTo>
                  <a:lnTo>
                    <a:pt x="2016" y="1990"/>
                  </a:lnTo>
                  <a:lnTo>
                    <a:pt x="2114" y="1958"/>
                  </a:lnTo>
                  <a:lnTo>
                    <a:pt x="2207" y="1922"/>
                  </a:lnTo>
                  <a:lnTo>
                    <a:pt x="2293" y="1881"/>
                  </a:lnTo>
                  <a:lnTo>
                    <a:pt x="2372" y="1836"/>
                  </a:lnTo>
                  <a:lnTo>
                    <a:pt x="2441" y="1787"/>
                  </a:lnTo>
                  <a:lnTo>
                    <a:pt x="2502" y="1735"/>
                  </a:lnTo>
                  <a:lnTo>
                    <a:pt x="2552" y="1681"/>
                  </a:lnTo>
                  <a:lnTo>
                    <a:pt x="2593" y="1624"/>
                  </a:lnTo>
                  <a:lnTo>
                    <a:pt x="2623" y="1564"/>
                  </a:lnTo>
                  <a:lnTo>
                    <a:pt x="2641" y="1503"/>
                  </a:lnTo>
                  <a:lnTo>
                    <a:pt x="2648" y="1441"/>
                  </a:lnTo>
                  <a:lnTo>
                    <a:pt x="2648" y="1384"/>
                  </a:lnTo>
                  <a:lnTo>
                    <a:pt x="2573" y="1442"/>
                  </a:lnTo>
                  <a:lnTo>
                    <a:pt x="2489" y="1498"/>
                  </a:lnTo>
                  <a:lnTo>
                    <a:pt x="2398" y="1549"/>
                  </a:lnTo>
                  <a:lnTo>
                    <a:pt x="2300" y="1596"/>
                  </a:lnTo>
                  <a:lnTo>
                    <a:pt x="2197" y="1637"/>
                  </a:lnTo>
                  <a:lnTo>
                    <a:pt x="2084" y="1672"/>
                  </a:lnTo>
                  <a:lnTo>
                    <a:pt x="1968" y="1703"/>
                  </a:lnTo>
                  <a:lnTo>
                    <a:pt x="1845" y="1726"/>
                  </a:lnTo>
                  <a:lnTo>
                    <a:pt x="1718" y="1744"/>
                  </a:lnTo>
                  <a:lnTo>
                    <a:pt x="1586" y="1754"/>
                  </a:lnTo>
                  <a:lnTo>
                    <a:pt x="1450" y="1758"/>
                  </a:lnTo>
                  <a:lnTo>
                    <a:pt x="1315" y="1754"/>
                  </a:lnTo>
                  <a:lnTo>
                    <a:pt x="1184" y="1744"/>
                  </a:lnTo>
                  <a:lnTo>
                    <a:pt x="1056" y="1726"/>
                  </a:lnTo>
                  <a:lnTo>
                    <a:pt x="934" y="1703"/>
                  </a:lnTo>
                  <a:lnTo>
                    <a:pt x="816" y="1672"/>
                  </a:lnTo>
                  <a:lnTo>
                    <a:pt x="706" y="1637"/>
                  </a:lnTo>
                  <a:lnTo>
                    <a:pt x="600" y="1596"/>
                  </a:lnTo>
                  <a:lnTo>
                    <a:pt x="502" y="1549"/>
                  </a:lnTo>
                  <a:lnTo>
                    <a:pt x="411" y="1498"/>
                  </a:lnTo>
                  <a:lnTo>
                    <a:pt x="329" y="1442"/>
                  </a:lnTo>
                  <a:lnTo>
                    <a:pt x="254" y="1384"/>
                  </a:lnTo>
                  <a:close/>
                  <a:moveTo>
                    <a:pt x="1450" y="251"/>
                  </a:moveTo>
                  <a:lnTo>
                    <a:pt x="1327" y="255"/>
                  </a:lnTo>
                  <a:lnTo>
                    <a:pt x="1207" y="265"/>
                  </a:lnTo>
                  <a:lnTo>
                    <a:pt x="1090" y="282"/>
                  </a:lnTo>
                  <a:lnTo>
                    <a:pt x="977" y="305"/>
                  </a:lnTo>
                  <a:lnTo>
                    <a:pt x="868" y="335"/>
                  </a:lnTo>
                  <a:lnTo>
                    <a:pt x="765" y="371"/>
                  </a:lnTo>
                  <a:lnTo>
                    <a:pt x="668" y="412"/>
                  </a:lnTo>
                  <a:lnTo>
                    <a:pt x="577" y="458"/>
                  </a:lnTo>
                  <a:lnTo>
                    <a:pt x="504" y="504"/>
                  </a:lnTo>
                  <a:lnTo>
                    <a:pt x="440" y="554"/>
                  </a:lnTo>
                  <a:lnTo>
                    <a:pt x="384" y="606"/>
                  </a:lnTo>
                  <a:lnTo>
                    <a:pt x="338" y="660"/>
                  </a:lnTo>
                  <a:lnTo>
                    <a:pt x="302" y="715"/>
                  </a:lnTo>
                  <a:lnTo>
                    <a:pt x="275" y="770"/>
                  </a:lnTo>
                  <a:lnTo>
                    <a:pt x="259" y="827"/>
                  </a:lnTo>
                  <a:lnTo>
                    <a:pt x="254" y="884"/>
                  </a:lnTo>
                  <a:lnTo>
                    <a:pt x="259" y="947"/>
                  </a:lnTo>
                  <a:lnTo>
                    <a:pt x="279" y="1007"/>
                  </a:lnTo>
                  <a:lnTo>
                    <a:pt x="308" y="1068"/>
                  </a:lnTo>
                  <a:lnTo>
                    <a:pt x="349" y="1123"/>
                  </a:lnTo>
                  <a:lnTo>
                    <a:pt x="400" y="1178"/>
                  </a:lnTo>
                  <a:lnTo>
                    <a:pt x="461" y="1228"/>
                  </a:lnTo>
                  <a:lnTo>
                    <a:pt x="531" y="1277"/>
                  </a:lnTo>
                  <a:lnTo>
                    <a:pt x="609" y="1321"/>
                  </a:lnTo>
                  <a:lnTo>
                    <a:pt x="695" y="1362"/>
                  </a:lnTo>
                  <a:lnTo>
                    <a:pt x="786" y="1398"/>
                  </a:lnTo>
                  <a:lnTo>
                    <a:pt x="886" y="1430"/>
                  </a:lnTo>
                  <a:lnTo>
                    <a:pt x="990" y="1455"/>
                  </a:lnTo>
                  <a:lnTo>
                    <a:pt x="1099" y="1476"/>
                  </a:lnTo>
                  <a:lnTo>
                    <a:pt x="1213" y="1492"/>
                  </a:lnTo>
                  <a:lnTo>
                    <a:pt x="1331" y="1501"/>
                  </a:lnTo>
                  <a:lnTo>
                    <a:pt x="1450" y="1505"/>
                  </a:lnTo>
                  <a:lnTo>
                    <a:pt x="1572" y="1501"/>
                  </a:lnTo>
                  <a:lnTo>
                    <a:pt x="1688" y="1492"/>
                  </a:lnTo>
                  <a:lnTo>
                    <a:pt x="1802" y="1476"/>
                  </a:lnTo>
                  <a:lnTo>
                    <a:pt x="1911" y="1455"/>
                  </a:lnTo>
                  <a:lnTo>
                    <a:pt x="2016" y="1430"/>
                  </a:lnTo>
                  <a:lnTo>
                    <a:pt x="2114" y="1398"/>
                  </a:lnTo>
                  <a:lnTo>
                    <a:pt x="2207" y="1362"/>
                  </a:lnTo>
                  <a:lnTo>
                    <a:pt x="2293" y="1321"/>
                  </a:lnTo>
                  <a:lnTo>
                    <a:pt x="2372" y="1277"/>
                  </a:lnTo>
                  <a:lnTo>
                    <a:pt x="2441" y="1228"/>
                  </a:lnTo>
                  <a:lnTo>
                    <a:pt x="2502" y="1178"/>
                  </a:lnTo>
                  <a:lnTo>
                    <a:pt x="2552" y="1123"/>
                  </a:lnTo>
                  <a:lnTo>
                    <a:pt x="2593" y="1068"/>
                  </a:lnTo>
                  <a:lnTo>
                    <a:pt x="2623" y="1007"/>
                  </a:lnTo>
                  <a:lnTo>
                    <a:pt x="2641" y="947"/>
                  </a:lnTo>
                  <a:lnTo>
                    <a:pt x="2648" y="884"/>
                  </a:lnTo>
                  <a:lnTo>
                    <a:pt x="2643" y="827"/>
                  </a:lnTo>
                  <a:lnTo>
                    <a:pt x="2627" y="770"/>
                  </a:lnTo>
                  <a:lnTo>
                    <a:pt x="2600" y="715"/>
                  </a:lnTo>
                  <a:lnTo>
                    <a:pt x="2563" y="660"/>
                  </a:lnTo>
                  <a:lnTo>
                    <a:pt x="2516" y="606"/>
                  </a:lnTo>
                  <a:lnTo>
                    <a:pt x="2461" y="554"/>
                  </a:lnTo>
                  <a:lnTo>
                    <a:pt x="2397" y="504"/>
                  </a:lnTo>
                  <a:lnTo>
                    <a:pt x="2323" y="458"/>
                  </a:lnTo>
                  <a:lnTo>
                    <a:pt x="2234" y="412"/>
                  </a:lnTo>
                  <a:lnTo>
                    <a:pt x="2136" y="371"/>
                  </a:lnTo>
                  <a:lnTo>
                    <a:pt x="2032" y="335"/>
                  </a:lnTo>
                  <a:lnTo>
                    <a:pt x="1925" y="305"/>
                  </a:lnTo>
                  <a:lnTo>
                    <a:pt x="1811" y="282"/>
                  </a:lnTo>
                  <a:lnTo>
                    <a:pt x="1695" y="265"/>
                  </a:lnTo>
                  <a:lnTo>
                    <a:pt x="1573" y="255"/>
                  </a:lnTo>
                  <a:lnTo>
                    <a:pt x="1450" y="251"/>
                  </a:lnTo>
                  <a:close/>
                  <a:moveTo>
                    <a:pt x="1450" y="0"/>
                  </a:moveTo>
                  <a:lnTo>
                    <a:pt x="1575" y="3"/>
                  </a:lnTo>
                  <a:lnTo>
                    <a:pt x="1697" y="12"/>
                  </a:lnTo>
                  <a:lnTo>
                    <a:pt x="1816" y="28"/>
                  </a:lnTo>
                  <a:lnTo>
                    <a:pt x="1932" y="50"/>
                  </a:lnTo>
                  <a:lnTo>
                    <a:pt x="2045" y="76"/>
                  </a:lnTo>
                  <a:lnTo>
                    <a:pt x="2154" y="109"/>
                  </a:lnTo>
                  <a:lnTo>
                    <a:pt x="2257" y="148"/>
                  </a:lnTo>
                  <a:lnTo>
                    <a:pt x="2357" y="191"/>
                  </a:lnTo>
                  <a:lnTo>
                    <a:pt x="2450" y="240"/>
                  </a:lnTo>
                  <a:lnTo>
                    <a:pt x="2541" y="298"/>
                  </a:lnTo>
                  <a:lnTo>
                    <a:pt x="2623" y="360"/>
                  </a:lnTo>
                  <a:lnTo>
                    <a:pt x="2695" y="426"/>
                  </a:lnTo>
                  <a:lnTo>
                    <a:pt x="2757" y="495"/>
                  </a:lnTo>
                  <a:lnTo>
                    <a:pt x="2807" y="569"/>
                  </a:lnTo>
                  <a:lnTo>
                    <a:pt x="2848" y="643"/>
                  </a:lnTo>
                  <a:lnTo>
                    <a:pt x="2877" y="722"/>
                  </a:lnTo>
                  <a:lnTo>
                    <a:pt x="2895" y="800"/>
                  </a:lnTo>
                  <a:lnTo>
                    <a:pt x="2900" y="882"/>
                  </a:lnTo>
                  <a:lnTo>
                    <a:pt x="2900" y="882"/>
                  </a:lnTo>
                  <a:lnTo>
                    <a:pt x="2900" y="882"/>
                  </a:lnTo>
                  <a:lnTo>
                    <a:pt x="2900" y="1993"/>
                  </a:lnTo>
                  <a:lnTo>
                    <a:pt x="2895" y="2074"/>
                  </a:lnTo>
                  <a:lnTo>
                    <a:pt x="2877" y="2152"/>
                  </a:lnTo>
                  <a:lnTo>
                    <a:pt x="2850" y="2227"/>
                  </a:lnTo>
                  <a:lnTo>
                    <a:pt x="2811" y="2300"/>
                  </a:lnTo>
                  <a:lnTo>
                    <a:pt x="2763" y="2371"/>
                  </a:lnTo>
                  <a:lnTo>
                    <a:pt x="2705" y="2437"/>
                  </a:lnTo>
                  <a:lnTo>
                    <a:pt x="2639" y="2500"/>
                  </a:lnTo>
                  <a:lnTo>
                    <a:pt x="2563" y="2559"/>
                  </a:lnTo>
                  <a:lnTo>
                    <a:pt x="2480" y="2614"/>
                  </a:lnTo>
                  <a:lnTo>
                    <a:pt x="2389" y="2664"/>
                  </a:lnTo>
                  <a:lnTo>
                    <a:pt x="2291" y="2708"/>
                  </a:lnTo>
                  <a:lnTo>
                    <a:pt x="2188" y="2748"/>
                  </a:lnTo>
                  <a:lnTo>
                    <a:pt x="2077" y="2783"/>
                  </a:lnTo>
                  <a:lnTo>
                    <a:pt x="1961" y="2812"/>
                  </a:lnTo>
                  <a:lnTo>
                    <a:pt x="1841" y="2835"/>
                  </a:lnTo>
                  <a:lnTo>
                    <a:pt x="1715" y="2853"/>
                  </a:lnTo>
                  <a:lnTo>
                    <a:pt x="1584" y="2862"/>
                  </a:lnTo>
                  <a:lnTo>
                    <a:pt x="1450" y="2865"/>
                  </a:lnTo>
                  <a:lnTo>
                    <a:pt x="1316" y="2862"/>
                  </a:lnTo>
                  <a:lnTo>
                    <a:pt x="1188" y="2853"/>
                  </a:lnTo>
                  <a:lnTo>
                    <a:pt x="1061" y="2835"/>
                  </a:lnTo>
                  <a:lnTo>
                    <a:pt x="940" y="2812"/>
                  </a:lnTo>
                  <a:lnTo>
                    <a:pt x="824" y="2783"/>
                  </a:lnTo>
                  <a:lnTo>
                    <a:pt x="713" y="2748"/>
                  </a:lnTo>
                  <a:lnTo>
                    <a:pt x="609" y="2708"/>
                  </a:lnTo>
                  <a:lnTo>
                    <a:pt x="511" y="2664"/>
                  </a:lnTo>
                  <a:lnTo>
                    <a:pt x="422" y="2614"/>
                  </a:lnTo>
                  <a:lnTo>
                    <a:pt x="338" y="2559"/>
                  </a:lnTo>
                  <a:lnTo>
                    <a:pt x="263" y="2500"/>
                  </a:lnTo>
                  <a:lnTo>
                    <a:pt x="197" y="2437"/>
                  </a:lnTo>
                  <a:lnTo>
                    <a:pt x="138" y="2371"/>
                  </a:lnTo>
                  <a:lnTo>
                    <a:pt x="90" y="2300"/>
                  </a:lnTo>
                  <a:lnTo>
                    <a:pt x="52" y="2227"/>
                  </a:lnTo>
                  <a:lnTo>
                    <a:pt x="24" y="2152"/>
                  </a:lnTo>
                  <a:lnTo>
                    <a:pt x="8" y="2074"/>
                  </a:lnTo>
                  <a:lnTo>
                    <a:pt x="0" y="1993"/>
                  </a:lnTo>
                  <a:lnTo>
                    <a:pt x="0" y="884"/>
                  </a:lnTo>
                  <a:lnTo>
                    <a:pt x="8" y="802"/>
                  </a:lnTo>
                  <a:lnTo>
                    <a:pt x="25" y="722"/>
                  </a:lnTo>
                  <a:lnTo>
                    <a:pt x="54" y="645"/>
                  </a:lnTo>
                  <a:lnTo>
                    <a:pt x="93" y="569"/>
                  </a:lnTo>
                  <a:lnTo>
                    <a:pt x="145" y="495"/>
                  </a:lnTo>
                  <a:lnTo>
                    <a:pt x="206" y="426"/>
                  </a:lnTo>
                  <a:lnTo>
                    <a:pt x="277" y="360"/>
                  </a:lnTo>
                  <a:lnTo>
                    <a:pt x="359" y="298"/>
                  </a:lnTo>
                  <a:lnTo>
                    <a:pt x="452" y="240"/>
                  </a:lnTo>
                  <a:lnTo>
                    <a:pt x="545" y="191"/>
                  </a:lnTo>
                  <a:lnTo>
                    <a:pt x="643" y="148"/>
                  </a:lnTo>
                  <a:lnTo>
                    <a:pt x="747" y="109"/>
                  </a:lnTo>
                  <a:lnTo>
                    <a:pt x="856" y="76"/>
                  </a:lnTo>
                  <a:lnTo>
                    <a:pt x="968" y="50"/>
                  </a:lnTo>
                  <a:lnTo>
                    <a:pt x="1086" y="28"/>
                  </a:lnTo>
                  <a:lnTo>
                    <a:pt x="1204" y="12"/>
                  </a:lnTo>
                  <a:lnTo>
                    <a:pt x="1327" y="3"/>
                  </a:lnTo>
                  <a:lnTo>
                    <a:pt x="14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8" name="Freeform 103"/>
          <p:cNvSpPr>
            <a:spLocks noEditPoints="1"/>
          </p:cNvSpPr>
          <p:nvPr/>
        </p:nvSpPr>
        <p:spPr bwMode="auto">
          <a:xfrm>
            <a:off x="6238816" y="5749106"/>
            <a:ext cx="513020" cy="383529"/>
          </a:xfrm>
          <a:custGeom>
            <a:avLst/>
            <a:gdLst>
              <a:gd name="T0" fmla="*/ 572 w 6144"/>
              <a:gd name="T1" fmla="*/ 5464 h 6142"/>
              <a:gd name="T2" fmla="*/ 2348 w 6144"/>
              <a:gd name="T3" fmla="*/ 5390 h 6142"/>
              <a:gd name="T4" fmla="*/ 1547 w 6144"/>
              <a:gd name="T5" fmla="*/ 5289 h 6142"/>
              <a:gd name="T6" fmla="*/ 3867 w 6144"/>
              <a:gd name="T7" fmla="*/ 5371 h 6142"/>
              <a:gd name="T8" fmla="*/ 5572 w 6144"/>
              <a:gd name="T9" fmla="*/ 5464 h 6142"/>
              <a:gd name="T10" fmla="*/ 992 w 6144"/>
              <a:gd name="T11" fmla="*/ 1862 h 6142"/>
              <a:gd name="T12" fmla="*/ 572 w 6144"/>
              <a:gd name="T13" fmla="*/ 1998 h 6142"/>
              <a:gd name="T14" fmla="*/ 1577 w 6144"/>
              <a:gd name="T15" fmla="*/ 5109 h 6142"/>
              <a:gd name="T16" fmla="*/ 2407 w 6144"/>
              <a:gd name="T17" fmla="*/ 5220 h 6142"/>
              <a:gd name="T18" fmla="*/ 2607 w 6144"/>
              <a:gd name="T19" fmla="*/ 5103 h 6142"/>
              <a:gd name="T20" fmla="*/ 1964 w 6144"/>
              <a:gd name="T21" fmla="*/ 4537 h 6142"/>
              <a:gd name="T22" fmla="*/ 1041 w 6144"/>
              <a:gd name="T23" fmla="*/ 4159 h 6142"/>
              <a:gd name="T24" fmla="*/ 4884 w 6144"/>
              <a:gd name="T25" fmla="*/ 1271 h 6142"/>
              <a:gd name="T26" fmla="*/ 3839 w 6144"/>
              <a:gd name="T27" fmla="*/ 1579 h 6142"/>
              <a:gd name="T28" fmla="*/ 3256 w 6144"/>
              <a:gd name="T29" fmla="*/ 1951 h 6142"/>
              <a:gd name="T30" fmla="*/ 3424 w 6144"/>
              <a:gd name="T31" fmla="*/ 5246 h 6142"/>
              <a:gd name="T32" fmla="*/ 4202 w 6144"/>
              <a:gd name="T33" fmla="*/ 4880 h 6142"/>
              <a:gd name="T34" fmla="*/ 5213 w 6144"/>
              <a:gd name="T35" fmla="*/ 2722 h 6142"/>
              <a:gd name="T36" fmla="*/ 5375 w 6144"/>
              <a:gd name="T37" fmla="*/ 2668 h 6142"/>
              <a:gd name="T38" fmla="*/ 5302 w 6144"/>
              <a:gd name="T39" fmla="*/ 4889 h 6142"/>
              <a:gd name="T40" fmla="*/ 4178 w 6144"/>
              <a:gd name="T41" fmla="*/ 5079 h 6142"/>
              <a:gd name="T42" fmla="*/ 4666 w 6144"/>
              <a:gd name="T43" fmla="*/ 5111 h 6142"/>
              <a:gd name="T44" fmla="*/ 5539 w 6144"/>
              <a:gd name="T45" fmla="*/ 1983 h 6142"/>
              <a:gd name="T46" fmla="*/ 5330 w 6144"/>
              <a:gd name="T47" fmla="*/ 2255 h 6142"/>
              <a:gd name="T48" fmla="*/ 1171 w 6144"/>
              <a:gd name="T49" fmla="*/ 549 h 6142"/>
              <a:gd name="T50" fmla="*/ 2087 w 6144"/>
              <a:gd name="T51" fmla="*/ 4403 h 6142"/>
              <a:gd name="T52" fmla="*/ 2755 w 6144"/>
              <a:gd name="T53" fmla="*/ 4999 h 6142"/>
              <a:gd name="T54" fmla="*/ 2774 w 6144"/>
              <a:gd name="T55" fmla="*/ 4701 h 6142"/>
              <a:gd name="T56" fmla="*/ 2132 w 6144"/>
              <a:gd name="T57" fmla="*/ 3988 h 6142"/>
              <a:gd name="T58" fmla="*/ 1596 w 6144"/>
              <a:gd name="T59" fmla="*/ 3755 h 6142"/>
              <a:gd name="T60" fmla="*/ 1899 w 6144"/>
              <a:gd name="T61" fmla="*/ 3694 h 6142"/>
              <a:gd name="T62" fmla="*/ 2720 w 6144"/>
              <a:gd name="T63" fmla="*/ 4265 h 6142"/>
              <a:gd name="T64" fmla="*/ 2981 w 6144"/>
              <a:gd name="T65" fmla="*/ 1934 h 6142"/>
              <a:gd name="T66" fmla="*/ 2890 w 6144"/>
              <a:gd name="T67" fmla="*/ 1372 h 6142"/>
              <a:gd name="T68" fmla="*/ 2413 w 6144"/>
              <a:gd name="T69" fmla="*/ 549 h 6142"/>
              <a:gd name="T70" fmla="*/ 1830 w 6144"/>
              <a:gd name="T71" fmla="*/ 32 h 6142"/>
              <a:gd name="T72" fmla="*/ 2666 w 6144"/>
              <a:gd name="T73" fmla="*/ 558 h 6142"/>
              <a:gd name="T74" fmla="*/ 3096 w 6144"/>
              <a:gd name="T75" fmla="*/ 1448 h 6142"/>
              <a:gd name="T76" fmla="*/ 3418 w 6144"/>
              <a:gd name="T77" fmla="*/ 1608 h 6142"/>
              <a:gd name="T78" fmla="*/ 4232 w 6144"/>
              <a:gd name="T79" fmla="*/ 1229 h 6142"/>
              <a:gd name="T80" fmla="*/ 5330 w 6144"/>
              <a:gd name="T81" fmla="*/ 1070 h 6142"/>
              <a:gd name="T82" fmla="*/ 5572 w 6144"/>
              <a:gd name="T83" fmla="*/ 1804 h 6142"/>
              <a:gd name="T84" fmla="*/ 5751 w 6144"/>
              <a:gd name="T85" fmla="*/ 1931 h 6142"/>
              <a:gd name="T86" fmla="*/ 6138 w 6144"/>
              <a:gd name="T87" fmla="*/ 2120 h 6142"/>
              <a:gd name="T88" fmla="*/ 5982 w 6144"/>
              <a:gd name="T89" fmla="*/ 6136 h 6142"/>
              <a:gd name="T90" fmla="*/ 3130 w 6144"/>
              <a:gd name="T91" fmla="*/ 6038 h 6142"/>
              <a:gd name="T92" fmla="*/ 2869 w 6144"/>
              <a:gd name="T93" fmla="*/ 6136 h 6142"/>
              <a:gd name="T94" fmla="*/ 6 w 6144"/>
              <a:gd name="T95" fmla="*/ 5980 h 6142"/>
              <a:gd name="T96" fmla="*/ 102 w 6144"/>
              <a:gd name="T97" fmla="*/ 5382 h 6142"/>
              <a:gd name="T98" fmla="*/ 195 w 6144"/>
              <a:gd name="T99" fmla="*/ 5958 h 6142"/>
              <a:gd name="T100" fmla="*/ 3098 w 6144"/>
              <a:gd name="T101" fmla="*/ 5850 h 6142"/>
              <a:gd name="T102" fmla="*/ 5960 w 6144"/>
              <a:gd name="T103" fmla="*/ 5947 h 6142"/>
              <a:gd name="T104" fmla="*/ 5747 w 6144"/>
              <a:gd name="T105" fmla="*/ 5706 h 6142"/>
              <a:gd name="T106" fmla="*/ 410 w 6144"/>
              <a:gd name="T107" fmla="*/ 5732 h 6142"/>
              <a:gd name="T108" fmla="*/ 181 w 6144"/>
              <a:gd name="T109" fmla="*/ 4921 h 6142"/>
              <a:gd name="T110" fmla="*/ 34 w 6144"/>
              <a:gd name="T111" fmla="*/ 4991 h 6142"/>
              <a:gd name="T112" fmla="*/ 78 w 6144"/>
              <a:gd name="T113" fmla="*/ 2005 h 6142"/>
              <a:gd name="T114" fmla="*/ 443 w 6144"/>
              <a:gd name="T115" fmla="*/ 1856 h 6142"/>
              <a:gd name="T116" fmla="*/ 750 w 6144"/>
              <a:gd name="T117" fmla="*/ 1743 h 6142"/>
              <a:gd name="T118" fmla="*/ 1046 w 6144"/>
              <a:gd name="T119" fmla="*/ 355 h 6142"/>
              <a:gd name="T120" fmla="*/ 1609 w 6144"/>
              <a:gd name="T121" fmla="*/ 35 h 6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144" h="6142">
                <a:moveTo>
                  <a:pt x="1547" y="5289"/>
                </a:moveTo>
                <a:lnTo>
                  <a:pt x="1422" y="5293"/>
                </a:lnTo>
                <a:lnTo>
                  <a:pt x="1294" y="5304"/>
                </a:lnTo>
                <a:lnTo>
                  <a:pt x="1158" y="5323"/>
                </a:lnTo>
                <a:lnTo>
                  <a:pt x="1018" y="5345"/>
                </a:lnTo>
                <a:lnTo>
                  <a:pt x="875" y="5377"/>
                </a:lnTo>
                <a:lnTo>
                  <a:pt x="726" y="5416"/>
                </a:lnTo>
                <a:lnTo>
                  <a:pt x="572" y="5464"/>
                </a:lnTo>
                <a:lnTo>
                  <a:pt x="572" y="5589"/>
                </a:lnTo>
                <a:lnTo>
                  <a:pt x="2828" y="5589"/>
                </a:lnTo>
                <a:lnTo>
                  <a:pt x="2769" y="5556"/>
                </a:lnTo>
                <a:lnTo>
                  <a:pt x="2700" y="5522"/>
                </a:lnTo>
                <a:lnTo>
                  <a:pt x="2623" y="5489"/>
                </a:lnTo>
                <a:lnTo>
                  <a:pt x="2540" y="5455"/>
                </a:lnTo>
                <a:lnTo>
                  <a:pt x="2446" y="5421"/>
                </a:lnTo>
                <a:lnTo>
                  <a:pt x="2348" y="5390"/>
                </a:lnTo>
                <a:lnTo>
                  <a:pt x="2268" y="5369"/>
                </a:lnTo>
                <a:lnTo>
                  <a:pt x="2182" y="5349"/>
                </a:lnTo>
                <a:lnTo>
                  <a:pt x="2091" y="5330"/>
                </a:lnTo>
                <a:lnTo>
                  <a:pt x="1994" y="5315"/>
                </a:lnTo>
                <a:lnTo>
                  <a:pt x="1890" y="5302"/>
                </a:lnTo>
                <a:lnTo>
                  <a:pt x="1782" y="5293"/>
                </a:lnTo>
                <a:lnTo>
                  <a:pt x="1666" y="5289"/>
                </a:lnTo>
                <a:lnTo>
                  <a:pt x="1547" y="5289"/>
                </a:lnTo>
                <a:close/>
                <a:moveTo>
                  <a:pt x="4591" y="5289"/>
                </a:moveTo>
                <a:lnTo>
                  <a:pt x="4470" y="5289"/>
                </a:lnTo>
                <a:lnTo>
                  <a:pt x="4357" y="5293"/>
                </a:lnTo>
                <a:lnTo>
                  <a:pt x="4247" y="5302"/>
                </a:lnTo>
                <a:lnTo>
                  <a:pt x="4143" y="5315"/>
                </a:lnTo>
                <a:lnTo>
                  <a:pt x="4046" y="5332"/>
                </a:lnTo>
                <a:lnTo>
                  <a:pt x="3953" y="5351"/>
                </a:lnTo>
                <a:lnTo>
                  <a:pt x="3867" y="5371"/>
                </a:lnTo>
                <a:lnTo>
                  <a:pt x="3787" y="5394"/>
                </a:lnTo>
                <a:lnTo>
                  <a:pt x="3672" y="5431"/>
                </a:lnTo>
                <a:lnTo>
                  <a:pt x="3565" y="5470"/>
                </a:lnTo>
                <a:lnTo>
                  <a:pt x="3470" y="5511"/>
                </a:lnTo>
                <a:lnTo>
                  <a:pt x="3387" y="5550"/>
                </a:lnTo>
                <a:lnTo>
                  <a:pt x="3316" y="5589"/>
                </a:lnTo>
                <a:lnTo>
                  <a:pt x="5572" y="5589"/>
                </a:lnTo>
                <a:lnTo>
                  <a:pt x="5572" y="5464"/>
                </a:lnTo>
                <a:lnTo>
                  <a:pt x="5418" y="5416"/>
                </a:lnTo>
                <a:lnTo>
                  <a:pt x="5269" y="5377"/>
                </a:lnTo>
                <a:lnTo>
                  <a:pt x="5124" y="5345"/>
                </a:lnTo>
                <a:lnTo>
                  <a:pt x="4982" y="5321"/>
                </a:lnTo>
                <a:lnTo>
                  <a:pt x="4846" y="5304"/>
                </a:lnTo>
                <a:lnTo>
                  <a:pt x="4716" y="5293"/>
                </a:lnTo>
                <a:lnTo>
                  <a:pt x="4591" y="5289"/>
                </a:lnTo>
                <a:close/>
                <a:moveTo>
                  <a:pt x="992" y="1862"/>
                </a:moveTo>
                <a:lnTo>
                  <a:pt x="910" y="1884"/>
                </a:lnTo>
                <a:lnTo>
                  <a:pt x="834" y="1905"/>
                </a:lnTo>
                <a:lnTo>
                  <a:pt x="765" y="1927"/>
                </a:lnTo>
                <a:lnTo>
                  <a:pt x="706" y="1947"/>
                </a:lnTo>
                <a:lnTo>
                  <a:pt x="652" y="1966"/>
                </a:lnTo>
                <a:lnTo>
                  <a:pt x="607" y="1983"/>
                </a:lnTo>
                <a:lnTo>
                  <a:pt x="572" y="1998"/>
                </a:lnTo>
                <a:lnTo>
                  <a:pt x="572" y="1998"/>
                </a:lnTo>
                <a:lnTo>
                  <a:pt x="572" y="5274"/>
                </a:lnTo>
                <a:lnTo>
                  <a:pt x="730" y="5228"/>
                </a:lnTo>
                <a:lnTo>
                  <a:pt x="883" y="5191"/>
                </a:lnTo>
                <a:lnTo>
                  <a:pt x="1031" y="5161"/>
                </a:lnTo>
                <a:lnTo>
                  <a:pt x="1175" y="5137"/>
                </a:lnTo>
                <a:lnTo>
                  <a:pt x="1314" y="5122"/>
                </a:lnTo>
                <a:lnTo>
                  <a:pt x="1448" y="5112"/>
                </a:lnTo>
                <a:lnTo>
                  <a:pt x="1577" y="5109"/>
                </a:lnTo>
                <a:lnTo>
                  <a:pt x="1702" y="5109"/>
                </a:lnTo>
                <a:lnTo>
                  <a:pt x="1819" y="5116"/>
                </a:lnTo>
                <a:lnTo>
                  <a:pt x="1933" y="5125"/>
                </a:lnTo>
                <a:lnTo>
                  <a:pt x="2039" y="5140"/>
                </a:lnTo>
                <a:lnTo>
                  <a:pt x="2139" y="5157"/>
                </a:lnTo>
                <a:lnTo>
                  <a:pt x="2236" y="5176"/>
                </a:lnTo>
                <a:lnTo>
                  <a:pt x="2324" y="5198"/>
                </a:lnTo>
                <a:lnTo>
                  <a:pt x="2407" y="5220"/>
                </a:lnTo>
                <a:lnTo>
                  <a:pt x="2525" y="5258"/>
                </a:lnTo>
                <a:lnTo>
                  <a:pt x="2633" y="5297"/>
                </a:lnTo>
                <a:lnTo>
                  <a:pt x="2729" y="5338"/>
                </a:lnTo>
                <a:lnTo>
                  <a:pt x="2817" y="5379"/>
                </a:lnTo>
                <a:lnTo>
                  <a:pt x="2772" y="5315"/>
                </a:lnTo>
                <a:lnTo>
                  <a:pt x="2724" y="5246"/>
                </a:lnTo>
                <a:lnTo>
                  <a:pt x="2668" y="5176"/>
                </a:lnTo>
                <a:lnTo>
                  <a:pt x="2607" y="5103"/>
                </a:lnTo>
                <a:lnTo>
                  <a:pt x="2541" y="5027"/>
                </a:lnTo>
                <a:lnTo>
                  <a:pt x="2478" y="4960"/>
                </a:lnTo>
                <a:lnTo>
                  <a:pt x="2407" y="4889"/>
                </a:lnTo>
                <a:lnTo>
                  <a:pt x="2333" y="4818"/>
                </a:lnTo>
                <a:lnTo>
                  <a:pt x="2249" y="4747"/>
                </a:lnTo>
                <a:lnTo>
                  <a:pt x="2162" y="4677"/>
                </a:lnTo>
                <a:lnTo>
                  <a:pt x="2065" y="4606"/>
                </a:lnTo>
                <a:lnTo>
                  <a:pt x="1964" y="4537"/>
                </a:lnTo>
                <a:lnTo>
                  <a:pt x="1854" y="4470"/>
                </a:lnTo>
                <a:lnTo>
                  <a:pt x="1741" y="4409"/>
                </a:lnTo>
                <a:lnTo>
                  <a:pt x="1618" y="4349"/>
                </a:lnTo>
                <a:lnTo>
                  <a:pt x="1489" y="4295"/>
                </a:lnTo>
                <a:lnTo>
                  <a:pt x="1354" y="4245"/>
                </a:lnTo>
                <a:lnTo>
                  <a:pt x="1212" y="4204"/>
                </a:lnTo>
                <a:lnTo>
                  <a:pt x="1063" y="4167"/>
                </a:lnTo>
                <a:lnTo>
                  <a:pt x="1041" y="4159"/>
                </a:lnTo>
                <a:lnTo>
                  <a:pt x="1020" y="4144"/>
                </a:lnTo>
                <a:lnTo>
                  <a:pt x="1005" y="4126"/>
                </a:lnTo>
                <a:lnTo>
                  <a:pt x="996" y="4103"/>
                </a:lnTo>
                <a:lnTo>
                  <a:pt x="992" y="4079"/>
                </a:lnTo>
                <a:lnTo>
                  <a:pt x="992" y="1862"/>
                </a:lnTo>
                <a:close/>
                <a:moveTo>
                  <a:pt x="5213" y="1247"/>
                </a:moveTo>
                <a:lnTo>
                  <a:pt x="5044" y="1257"/>
                </a:lnTo>
                <a:lnTo>
                  <a:pt x="4884" y="1271"/>
                </a:lnTo>
                <a:lnTo>
                  <a:pt x="4729" y="1294"/>
                </a:lnTo>
                <a:lnTo>
                  <a:pt x="4580" y="1322"/>
                </a:lnTo>
                <a:lnTo>
                  <a:pt x="4439" y="1355"/>
                </a:lnTo>
                <a:lnTo>
                  <a:pt x="4305" y="1394"/>
                </a:lnTo>
                <a:lnTo>
                  <a:pt x="4178" y="1435"/>
                </a:lnTo>
                <a:lnTo>
                  <a:pt x="4059" y="1482"/>
                </a:lnTo>
                <a:lnTo>
                  <a:pt x="3945" y="1528"/>
                </a:lnTo>
                <a:lnTo>
                  <a:pt x="3839" y="1579"/>
                </a:lnTo>
                <a:lnTo>
                  <a:pt x="3740" y="1629"/>
                </a:lnTo>
                <a:lnTo>
                  <a:pt x="3649" y="1679"/>
                </a:lnTo>
                <a:lnTo>
                  <a:pt x="3565" y="1729"/>
                </a:lnTo>
                <a:lnTo>
                  <a:pt x="3487" y="1778"/>
                </a:lnTo>
                <a:lnTo>
                  <a:pt x="3418" y="1826"/>
                </a:lnTo>
                <a:lnTo>
                  <a:pt x="3357" y="1871"/>
                </a:lnTo>
                <a:lnTo>
                  <a:pt x="3303" y="1912"/>
                </a:lnTo>
                <a:lnTo>
                  <a:pt x="3256" y="1951"/>
                </a:lnTo>
                <a:lnTo>
                  <a:pt x="3217" y="1985"/>
                </a:lnTo>
                <a:lnTo>
                  <a:pt x="3186" y="2012"/>
                </a:lnTo>
                <a:lnTo>
                  <a:pt x="3161" y="2035"/>
                </a:lnTo>
                <a:lnTo>
                  <a:pt x="3161" y="5436"/>
                </a:lnTo>
                <a:lnTo>
                  <a:pt x="3215" y="5394"/>
                </a:lnTo>
                <a:lnTo>
                  <a:pt x="3277" y="5347"/>
                </a:lnTo>
                <a:lnTo>
                  <a:pt x="3348" y="5299"/>
                </a:lnTo>
                <a:lnTo>
                  <a:pt x="3424" y="5246"/>
                </a:lnTo>
                <a:lnTo>
                  <a:pt x="3510" y="5194"/>
                </a:lnTo>
                <a:lnTo>
                  <a:pt x="3601" y="5140"/>
                </a:lnTo>
                <a:lnTo>
                  <a:pt x="3683" y="5098"/>
                </a:lnTo>
                <a:lnTo>
                  <a:pt x="3772" y="5051"/>
                </a:lnTo>
                <a:lnTo>
                  <a:pt x="3869" y="5008"/>
                </a:lnTo>
                <a:lnTo>
                  <a:pt x="3973" y="4963"/>
                </a:lnTo>
                <a:lnTo>
                  <a:pt x="4083" y="4921"/>
                </a:lnTo>
                <a:lnTo>
                  <a:pt x="4202" y="4880"/>
                </a:lnTo>
                <a:lnTo>
                  <a:pt x="4327" y="4842"/>
                </a:lnTo>
                <a:lnTo>
                  <a:pt x="4457" y="4809"/>
                </a:lnTo>
                <a:lnTo>
                  <a:pt x="4595" y="4777"/>
                </a:lnTo>
                <a:lnTo>
                  <a:pt x="4740" y="4753"/>
                </a:lnTo>
                <a:lnTo>
                  <a:pt x="4891" y="4733"/>
                </a:lnTo>
                <a:lnTo>
                  <a:pt x="5049" y="4718"/>
                </a:lnTo>
                <a:lnTo>
                  <a:pt x="5213" y="4710"/>
                </a:lnTo>
                <a:lnTo>
                  <a:pt x="5213" y="2722"/>
                </a:lnTo>
                <a:lnTo>
                  <a:pt x="5217" y="2692"/>
                </a:lnTo>
                <a:lnTo>
                  <a:pt x="5230" y="2668"/>
                </a:lnTo>
                <a:lnTo>
                  <a:pt x="5248" y="2649"/>
                </a:lnTo>
                <a:lnTo>
                  <a:pt x="5275" y="2636"/>
                </a:lnTo>
                <a:lnTo>
                  <a:pt x="5302" y="2631"/>
                </a:lnTo>
                <a:lnTo>
                  <a:pt x="5330" y="2636"/>
                </a:lnTo>
                <a:lnTo>
                  <a:pt x="5356" y="2649"/>
                </a:lnTo>
                <a:lnTo>
                  <a:pt x="5375" y="2668"/>
                </a:lnTo>
                <a:lnTo>
                  <a:pt x="5388" y="2692"/>
                </a:lnTo>
                <a:lnTo>
                  <a:pt x="5392" y="2722"/>
                </a:lnTo>
                <a:lnTo>
                  <a:pt x="5392" y="4800"/>
                </a:lnTo>
                <a:lnTo>
                  <a:pt x="5388" y="4828"/>
                </a:lnTo>
                <a:lnTo>
                  <a:pt x="5375" y="4852"/>
                </a:lnTo>
                <a:lnTo>
                  <a:pt x="5356" y="4872"/>
                </a:lnTo>
                <a:lnTo>
                  <a:pt x="5330" y="4885"/>
                </a:lnTo>
                <a:lnTo>
                  <a:pt x="5302" y="4889"/>
                </a:lnTo>
                <a:lnTo>
                  <a:pt x="5140" y="4893"/>
                </a:lnTo>
                <a:lnTo>
                  <a:pt x="4986" y="4904"/>
                </a:lnTo>
                <a:lnTo>
                  <a:pt x="4835" y="4921"/>
                </a:lnTo>
                <a:lnTo>
                  <a:pt x="4692" y="4943"/>
                </a:lnTo>
                <a:lnTo>
                  <a:pt x="4554" y="4971"/>
                </a:lnTo>
                <a:lnTo>
                  <a:pt x="4424" y="5003"/>
                </a:lnTo>
                <a:lnTo>
                  <a:pt x="4297" y="5040"/>
                </a:lnTo>
                <a:lnTo>
                  <a:pt x="4178" y="5079"/>
                </a:lnTo>
                <a:lnTo>
                  <a:pt x="4066" y="5120"/>
                </a:lnTo>
                <a:lnTo>
                  <a:pt x="3958" y="5165"/>
                </a:lnTo>
                <a:lnTo>
                  <a:pt x="4061" y="5146"/>
                </a:lnTo>
                <a:lnTo>
                  <a:pt x="4170" y="5131"/>
                </a:lnTo>
                <a:lnTo>
                  <a:pt x="4284" y="5118"/>
                </a:lnTo>
                <a:lnTo>
                  <a:pt x="4405" y="5111"/>
                </a:lnTo>
                <a:lnTo>
                  <a:pt x="4532" y="5109"/>
                </a:lnTo>
                <a:lnTo>
                  <a:pt x="4666" y="5111"/>
                </a:lnTo>
                <a:lnTo>
                  <a:pt x="4803" y="5120"/>
                </a:lnTo>
                <a:lnTo>
                  <a:pt x="4947" y="5135"/>
                </a:lnTo>
                <a:lnTo>
                  <a:pt x="5096" y="5157"/>
                </a:lnTo>
                <a:lnTo>
                  <a:pt x="5248" y="5187"/>
                </a:lnTo>
                <a:lnTo>
                  <a:pt x="5409" y="5226"/>
                </a:lnTo>
                <a:lnTo>
                  <a:pt x="5572" y="5274"/>
                </a:lnTo>
                <a:lnTo>
                  <a:pt x="5572" y="1998"/>
                </a:lnTo>
                <a:lnTo>
                  <a:pt x="5539" y="1983"/>
                </a:lnTo>
                <a:lnTo>
                  <a:pt x="5498" y="1968"/>
                </a:lnTo>
                <a:lnTo>
                  <a:pt x="5448" y="1951"/>
                </a:lnTo>
                <a:lnTo>
                  <a:pt x="5392" y="1931"/>
                </a:lnTo>
                <a:lnTo>
                  <a:pt x="5392" y="2169"/>
                </a:lnTo>
                <a:lnTo>
                  <a:pt x="5388" y="2199"/>
                </a:lnTo>
                <a:lnTo>
                  <a:pt x="5375" y="2223"/>
                </a:lnTo>
                <a:lnTo>
                  <a:pt x="5356" y="2241"/>
                </a:lnTo>
                <a:lnTo>
                  <a:pt x="5330" y="2255"/>
                </a:lnTo>
                <a:lnTo>
                  <a:pt x="5302" y="2260"/>
                </a:lnTo>
                <a:lnTo>
                  <a:pt x="5275" y="2255"/>
                </a:lnTo>
                <a:lnTo>
                  <a:pt x="5248" y="2241"/>
                </a:lnTo>
                <a:lnTo>
                  <a:pt x="5230" y="2223"/>
                </a:lnTo>
                <a:lnTo>
                  <a:pt x="5217" y="2199"/>
                </a:lnTo>
                <a:lnTo>
                  <a:pt x="5213" y="2169"/>
                </a:lnTo>
                <a:lnTo>
                  <a:pt x="5213" y="1247"/>
                </a:lnTo>
                <a:close/>
                <a:moveTo>
                  <a:pt x="1171" y="549"/>
                </a:moveTo>
                <a:lnTo>
                  <a:pt x="1171" y="4006"/>
                </a:lnTo>
                <a:lnTo>
                  <a:pt x="1324" y="4047"/>
                </a:lnTo>
                <a:lnTo>
                  <a:pt x="1467" y="4094"/>
                </a:lnTo>
                <a:lnTo>
                  <a:pt x="1605" y="4146"/>
                </a:lnTo>
                <a:lnTo>
                  <a:pt x="1735" y="4206"/>
                </a:lnTo>
                <a:lnTo>
                  <a:pt x="1860" y="4267"/>
                </a:lnTo>
                <a:lnTo>
                  <a:pt x="1977" y="4334"/>
                </a:lnTo>
                <a:lnTo>
                  <a:pt x="2087" y="4403"/>
                </a:lnTo>
                <a:lnTo>
                  <a:pt x="2191" y="4474"/>
                </a:lnTo>
                <a:lnTo>
                  <a:pt x="2288" y="4548"/>
                </a:lnTo>
                <a:lnTo>
                  <a:pt x="2379" y="4621"/>
                </a:lnTo>
                <a:lnTo>
                  <a:pt x="2463" y="4695"/>
                </a:lnTo>
                <a:lnTo>
                  <a:pt x="2541" y="4768"/>
                </a:lnTo>
                <a:lnTo>
                  <a:pt x="2614" y="4841"/>
                </a:lnTo>
                <a:lnTo>
                  <a:pt x="2679" y="4911"/>
                </a:lnTo>
                <a:lnTo>
                  <a:pt x="2755" y="4999"/>
                </a:lnTo>
                <a:lnTo>
                  <a:pt x="2826" y="5084"/>
                </a:lnTo>
                <a:lnTo>
                  <a:pt x="2888" y="5166"/>
                </a:lnTo>
                <a:lnTo>
                  <a:pt x="2944" y="5245"/>
                </a:lnTo>
                <a:lnTo>
                  <a:pt x="2923" y="5146"/>
                </a:lnTo>
                <a:lnTo>
                  <a:pt x="2899" y="5044"/>
                </a:lnTo>
                <a:lnTo>
                  <a:pt x="2865" y="4936"/>
                </a:lnTo>
                <a:lnTo>
                  <a:pt x="2826" y="4824"/>
                </a:lnTo>
                <a:lnTo>
                  <a:pt x="2774" y="4701"/>
                </a:lnTo>
                <a:lnTo>
                  <a:pt x="2715" y="4586"/>
                </a:lnTo>
                <a:lnTo>
                  <a:pt x="2651" y="4478"/>
                </a:lnTo>
                <a:lnTo>
                  <a:pt x="2579" y="4377"/>
                </a:lnTo>
                <a:lnTo>
                  <a:pt x="2502" y="4284"/>
                </a:lnTo>
                <a:lnTo>
                  <a:pt x="2419" y="4198"/>
                </a:lnTo>
                <a:lnTo>
                  <a:pt x="2329" y="4120"/>
                </a:lnTo>
                <a:lnTo>
                  <a:pt x="2232" y="4051"/>
                </a:lnTo>
                <a:lnTo>
                  <a:pt x="2132" y="3988"/>
                </a:lnTo>
                <a:lnTo>
                  <a:pt x="2024" y="3934"/>
                </a:lnTo>
                <a:lnTo>
                  <a:pt x="1908" y="3887"/>
                </a:lnTo>
                <a:lnTo>
                  <a:pt x="1789" y="3848"/>
                </a:lnTo>
                <a:lnTo>
                  <a:pt x="1663" y="3818"/>
                </a:lnTo>
                <a:lnTo>
                  <a:pt x="1640" y="3809"/>
                </a:lnTo>
                <a:lnTo>
                  <a:pt x="1620" y="3796"/>
                </a:lnTo>
                <a:lnTo>
                  <a:pt x="1605" y="3777"/>
                </a:lnTo>
                <a:lnTo>
                  <a:pt x="1596" y="3755"/>
                </a:lnTo>
                <a:lnTo>
                  <a:pt x="1592" y="3729"/>
                </a:lnTo>
                <a:lnTo>
                  <a:pt x="1592" y="694"/>
                </a:lnTo>
                <a:lnTo>
                  <a:pt x="1454" y="638"/>
                </a:lnTo>
                <a:lnTo>
                  <a:pt x="1314" y="590"/>
                </a:lnTo>
                <a:lnTo>
                  <a:pt x="1171" y="549"/>
                </a:lnTo>
                <a:close/>
                <a:moveTo>
                  <a:pt x="1772" y="201"/>
                </a:moveTo>
                <a:lnTo>
                  <a:pt x="1772" y="3658"/>
                </a:lnTo>
                <a:lnTo>
                  <a:pt x="1899" y="3694"/>
                </a:lnTo>
                <a:lnTo>
                  <a:pt x="2022" y="3738"/>
                </a:lnTo>
                <a:lnTo>
                  <a:pt x="2139" y="3791"/>
                </a:lnTo>
                <a:lnTo>
                  <a:pt x="2251" y="3852"/>
                </a:lnTo>
                <a:lnTo>
                  <a:pt x="2357" y="3919"/>
                </a:lnTo>
                <a:lnTo>
                  <a:pt x="2456" y="3995"/>
                </a:lnTo>
                <a:lnTo>
                  <a:pt x="2551" y="4077"/>
                </a:lnTo>
                <a:lnTo>
                  <a:pt x="2638" y="4168"/>
                </a:lnTo>
                <a:lnTo>
                  <a:pt x="2720" y="4265"/>
                </a:lnTo>
                <a:lnTo>
                  <a:pt x="2795" y="4371"/>
                </a:lnTo>
                <a:lnTo>
                  <a:pt x="2863" y="4483"/>
                </a:lnTo>
                <a:lnTo>
                  <a:pt x="2927" y="4602"/>
                </a:lnTo>
                <a:lnTo>
                  <a:pt x="2983" y="4729"/>
                </a:lnTo>
                <a:lnTo>
                  <a:pt x="2983" y="1994"/>
                </a:lnTo>
                <a:lnTo>
                  <a:pt x="2983" y="1986"/>
                </a:lnTo>
                <a:lnTo>
                  <a:pt x="2983" y="1966"/>
                </a:lnTo>
                <a:lnTo>
                  <a:pt x="2981" y="1934"/>
                </a:lnTo>
                <a:lnTo>
                  <a:pt x="2979" y="1891"/>
                </a:lnTo>
                <a:lnTo>
                  <a:pt x="2975" y="1839"/>
                </a:lnTo>
                <a:lnTo>
                  <a:pt x="2970" y="1778"/>
                </a:lnTo>
                <a:lnTo>
                  <a:pt x="2960" y="1707"/>
                </a:lnTo>
                <a:lnTo>
                  <a:pt x="2949" y="1631"/>
                </a:lnTo>
                <a:lnTo>
                  <a:pt x="2934" y="1549"/>
                </a:lnTo>
                <a:lnTo>
                  <a:pt x="2914" y="1461"/>
                </a:lnTo>
                <a:lnTo>
                  <a:pt x="2890" y="1372"/>
                </a:lnTo>
                <a:lnTo>
                  <a:pt x="2862" y="1277"/>
                </a:lnTo>
                <a:lnTo>
                  <a:pt x="2826" y="1180"/>
                </a:lnTo>
                <a:lnTo>
                  <a:pt x="2774" y="1057"/>
                </a:lnTo>
                <a:lnTo>
                  <a:pt x="2715" y="940"/>
                </a:lnTo>
                <a:lnTo>
                  <a:pt x="2648" y="830"/>
                </a:lnTo>
                <a:lnTo>
                  <a:pt x="2575" y="730"/>
                </a:lnTo>
                <a:lnTo>
                  <a:pt x="2497" y="635"/>
                </a:lnTo>
                <a:lnTo>
                  <a:pt x="2413" y="549"/>
                </a:lnTo>
                <a:lnTo>
                  <a:pt x="2322" y="473"/>
                </a:lnTo>
                <a:lnTo>
                  <a:pt x="2223" y="402"/>
                </a:lnTo>
                <a:lnTo>
                  <a:pt x="2121" y="341"/>
                </a:lnTo>
                <a:lnTo>
                  <a:pt x="2011" y="287"/>
                </a:lnTo>
                <a:lnTo>
                  <a:pt x="1893" y="240"/>
                </a:lnTo>
                <a:lnTo>
                  <a:pt x="1772" y="201"/>
                </a:lnTo>
                <a:close/>
                <a:moveTo>
                  <a:pt x="1700" y="0"/>
                </a:moveTo>
                <a:lnTo>
                  <a:pt x="1830" y="32"/>
                </a:lnTo>
                <a:lnTo>
                  <a:pt x="1953" y="71"/>
                </a:lnTo>
                <a:lnTo>
                  <a:pt x="2072" y="117"/>
                </a:lnTo>
                <a:lnTo>
                  <a:pt x="2186" y="173"/>
                </a:lnTo>
                <a:lnTo>
                  <a:pt x="2294" y="234"/>
                </a:lnTo>
                <a:lnTo>
                  <a:pt x="2396" y="305"/>
                </a:lnTo>
                <a:lnTo>
                  <a:pt x="2491" y="382"/>
                </a:lnTo>
                <a:lnTo>
                  <a:pt x="2582" y="467"/>
                </a:lnTo>
                <a:lnTo>
                  <a:pt x="2666" y="558"/>
                </a:lnTo>
                <a:lnTo>
                  <a:pt x="2746" y="657"/>
                </a:lnTo>
                <a:lnTo>
                  <a:pt x="2817" y="763"/>
                </a:lnTo>
                <a:lnTo>
                  <a:pt x="2884" y="875"/>
                </a:lnTo>
                <a:lnTo>
                  <a:pt x="2944" y="996"/>
                </a:lnTo>
                <a:lnTo>
                  <a:pt x="2996" y="1123"/>
                </a:lnTo>
                <a:lnTo>
                  <a:pt x="3037" y="1234"/>
                </a:lnTo>
                <a:lnTo>
                  <a:pt x="3070" y="1344"/>
                </a:lnTo>
                <a:lnTo>
                  <a:pt x="3096" y="1448"/>
                </a:lnTo>
                <a:lnTo>
                  <a:pt x="3117" y="1549"/>
                </a:lnTo>
                <a:lnTo>
                  <a:pt x="3133" y="1642"/>
                </a:lnTo>
                <a:lnTo>
                  <a:pt x="3145" y="1726"/>
                </a:lnTo>
                <a:lnTo>
                  <a:pt x="3152" y="1802"/>
                </a:lnTo>
                <a:lnTo>
                  <a:pt x="3206" y="1759"/>
                </a:lnTo>
                <a:lnTo>
                  <a:pt x="3269" y="1711"/>
                </a:lnTo>
                <a:lnTo>
                  <a:pt x="3340" y="1661"/>
                </a:lnTo>
                <a:lnTo>
                  <a:pt x="3418" y="1608"/>
                </a:lnTo>
                <a:lnTo>
                  <a:pt x="3506" y="1553"/>
                </a:lnTo>
                <a:lnTo>
                  <a:pt x="3601" y="1499"/>
                </a:lnTo>
                <a:lnTo>
                  <a:pt x="3686" y="1452"/>
                </a:lnTo>
                <a:lnTo>
                  <a:pt x="3779" y="1406"/>
                </a:lnTo>
                <a:lnTo>
                  <a:pt x="3882" y="1359"/>
                </a:lnTo>
                <a:lnTo>
                  <a:pt x="3990" y="1314"/>
                </a:lnTo>
                <a:lnTo>
                  <a:pt x="4107" y="1270"/>
                </a:lnTo>
                <a:lnTo>
                  <a:pt x="4232" y="1229"/>
                </a:lnTo>
                <a:lnTo>
                  <a:pt x="4364" y="1190"/>
                </a:lnTo>
                <a:lnTo>
                  <a:pt x="4502" y="1156"/>
                </a:lnTo>
                <a:lnTo>
                  <a:pt x="4649" y="1126"/>
                </a:lnTo>
                <a:lnTo>
                  <a:pt x="4802" y="1100"/>
                </a:lnTo>
                <a:lnTo>
                  <a:pt x="4962" y="1082"/>
                </a:lnTo>
                <a:lnTo>
                  <a:pt x="5129" y="1070"/>
                </a:lnTo>
                <a:lnTo>
                  <a:pt x="5302" y="1067"/>
                </a:lnTo>
                <a:lnTo>
                  <a:pt x="5330" y="1070"/>
                </a:lnTo>
                <a:lnTo>
                  <a:pt x="5356" y="1083"/>
                </a:lnTo>
                <a:lnTo>
                  <a:pt x="5375" y="1104"/>
                </a:lnTo>
                <a:lnTo>
                  <a:pt x="5388" y="1128"/>
                </a:lnTo>
                <a:lnTo>
                  <a:pt x="5392" y="1156"/>
                </a:lnTo>
                <a:lnTo>
                  <a:pt x="5392" y="1743"/>
                </a:lnTo>
                <a:lnTo>
                  <a:pt x="5461" y="1763"/>
                </a:lnTo>
                <a:lnTo>
                  <a:pt x="5520" y="1785"/>
                </a:lnTo>
                <a:lnTo>
                  <a:pt x="5572" y="1804"/>
                </a:lnTo>
                <a:lnTo>
                  <a:pt x="5615" y="1821"/>
                </a:lnTo>
                <a:lnTo>
                  <a:pt x="5651" y="1834"/>
                </a:lnTo>
                <a:lnTo>
                  <a:pt x="5677" y="1845"/>
                </a:lnTo>
                <a:lnTo>
                  <a:pt x="5693" y="1852"/>
                </a:lnTo>
                <a:lnTo>
                  <a:pt x="5701" y="1856"/>
                </a:lnTo>
                <a:lnTo>
                  <a:pt x="5725" y="1878"/>
                </a:lnTo>
                <a:lnTo>
                  <a:pt x="5742" y="1903"/>
                </a:lnTo>
                <a:lnTo>
                  <a:pt x="5751" y="1931"/>
                </a:lnTo>
                <a:lnTo>
                  <a:pt x="5753" y="1958"/>
                </a:lnTo>
                <a:lnTo>
                  <a:pt x="5934" y="1958"/>
                </a:lnTo>
                <a:lnTo>
                  <a:pt x="5982" y="1964"/>
                </a:lnTo>
                <a:lnTo>
                  <a:pt x="6027" y="1981"/>
                </a:lnTo>
                <a:lnTo>
                  <a:pt x="6066" y="2005"/>
                </a:lnTo>
                <a:lnTo>
                  <a:pt x="6097" y="2039"/>
                </a:lnTo>
                <a:lnTo>
                  <a:pt x="6124" y="2078"/>
                </a:lnTo>
                <a:lnTo>
                  <a:pt x="6138" y="2120"/>
                </a:lnTo>
                <a:lnTo>
                  <a:pt x="6144" y="2169"/>
                </a:lnTo>
                <a:lnTo>
                  <a:pt x="6144" y="5932"/>
                </a:lnTo>
                <a:lnTo>
                  <a:pt x="6138" y="5980"/>
                </a:lnTo>
                <a:lnTo>
                  <a:pt x="6124" y="6023"/>
                </a:lnTo>
                <a:lnTo>
                  <a:pt x="6097" y="6062"/>
                </a:lnTo>
                <a:lnTo>
                  <a:pt x="6066" y="6095"/>
                </a:lnTo>
                <a:lnTo>
                  <a:pt x="6027" y="6120"/>
                </a:lnTo>
                <a:lnTo>
                  <a:pt x="5982" y="6136"/>
                </a:lnTo>
                <a:lnTo>
                  <a:pt x="5934" y="6142"/>
                </a:lnTo>
                <a:lnTo>
                  <a:pt x="3301" y="6142"/>
                </a:lnTo>
                <a:lnTo>
                  <a:pt x="3275" y="6136"/>
                </a:lnTo>
                <a:lnTo>
                  <a:pt x="3249" y="6125"/>
                </a:lnTo>
                <a:lnTo>
                  <a:pt x="3230" y="6107"/>
                </a:lnTo>
                <a:lnTo>
                  <a:pt x="3200" y="6075"/>
                </a:lnTo>
                <a:lnTo>
                  <a:pt x="3167" y="6053"/>
                </a:lnTo>
                <a:lnTo>
                  <a:pt x="3130" y="6038"/>
                </a:lnTo>
                <a:lnTo>
                  <a:pt x="3092" y="6030"/>
                </a:lnTo>
                <a:lnTo>
                  <a:pt x="3052" y="6030"/>
                </a:lnTo>
                <a:lnTo>
                  <a:pt x="3014" y="6038"/>
                </a:lnTo>
                <a:lnTo>
                  <a:pt x="2977" y="6053"/>
                </a:lnTo>
                <a:lnTo>
                  <a:pt x="2944" y="6075"/>
                </a:lnTo>
                <a:lnTo>
                  <a:pt x="2914" y="6107"/>
                </a:lnTo>
                <a:lnTo>
                  <a:pt x="2895" y="6125"/>
                </a:lnTo>
                <a:lnTo>
                  <a:pt x="2869" y="6136"/>
                </a:lnTo>
                <a:lnTo>
                  <a:pt x="2843" y="6142"/>
                </a:lnTo>
                <a:lnTo>
                  <a:pt x="210" y="6142"/>
                </a:lnTo>
                <a:lnTo>
                  <a:pt x="162" y="6136"/>
                </a:lnTo>
                <a:lnTo>
                  <a:pt x="117" y="6120"/>
                </a:lnTo>
                <a:lnTo>
                  <a:pt x="78" y="6095"/>
                </a:lnTo>
                <a:lnTo>
                  <a:pt x="47" y="6062"/>
                </a:lnTo>
                <a:lnTo>
                  <a:pt x="20" y="6023"/>
                </a:lnTo>
                <a:lnTo>
                  <a:pt x="6" y="5980"/>
                </a:lnTo>
                <a:lnTo>
                  <a:pt x="0" y="5932"/>
                </a:lnTo>
                <a:lnTo>
                  <a:pt x="0" y="5470"/>
                </a:lnTo>
                <a:lnTo>
                  <a:pt x="4" y="5440"/>
                </a:lnTo>
                <a:lnTo>
                  <a:pt x="15" y="5418"/>
                </a:lnTo>
                <a:lnTo>
                  <a:pt x="34" y="5401"/>
                </a:lnTo>
                <a:lnTo>
                  <a:pt x="54" y="5388"/>
                </a:lnTo>
                <a:lnTo>
                  <a:pt x="78" y="5382"/>
                </a:lnTo>
                <a:lnTo>
                  <a:pt x="102" y="5382"/>
                </a:lnTo>
                <a:lnTo>
                  <a:pt x="127" y="5388"/>
                </a:lnTo>
                <a:lnTo>
                  <a:pt x="147" y="5401"/>
                </a:lnTo>
                <a:lnTo>
                  <a:pt x="164" y="5418"/>
                </a:lnTo>
                <a:lnTo>
                  <a:pt x="175" y="5440"/>
                </a:lnTo>
                <a:lnTo>
                  <a:pt x="181" y="5470"/>
                </a:lnTo>
                <a:lnTo>
                  <a:pt x="181" y="5932"/>
                </a:lnTo>
                <a:lnTo>
                  <a:pt x="184" y="5947"/>
                </a:lnTo>
                <a:lnTo>
                  <a:pt x="195" y="5958"/>
                </a:lnTo>
                <a:lnTo>
                  <a:pt x="210" y="5961"/>
                </a:lnTo>
                <a:lnTo>
                  <a:pt x="2802" y="5961"/>
                </a:lnTo>
                <a:lnTo>
                  <a:pt x="2843" y="5924"/>
                </a:lnTo>
                <a:lnTo>
                  <a:pt x="2890" y="5894"/>
                </a:lnTo>
                <a:lnTo>
                  <a:pt x="2940" y="5872"/>
                </a:lnTo>
                <a:lnTo>
                  <a:pt x="2992" y="5857"/>
                </a:lnTo>
                <a:lnTo>
                  <a:pt x="3046" y="5850"/>
                </a:lnTo>
                <a:lnTo>
                  <a:pt x="3098" y="5850"/>
                </a:lnTo>
                <a:lnTo>
                  <a:pt x="3152" y="5857"/>
                </a:lnTo>
                <a:lnTo>
                  <a:pt x="3204" y="5872"/>
                </a:lnTo>
                <a:lnTo>
                  <a:pt x="3254" y="5894"/>
                </a:lnTo>
                <a:lnTo>
                  <a:pt x="3301" y="5924"/>
                </a:lnTo>
                <a:lnTo>
                  <a:pt x="3342" y="5961"/>
                </a:lnTo>
                <a:lnTo>
                  <a:pt x="5934" y="5961"/>
                </a:lnTo>
                <a:lnTo>
                  <a:pt x="5949" y="5958"/>
                </a:lnTo>
                <a:lnTo>
                  <a:pt x="5960" y="5947"/>
                </a:lnTo>
                <a:lnTo>
                  <a:pt x="5963" y="5932"/>
                </a:lnTo>
                <a:lnTo>
                  <a:pt x="5963" y="2169"/>
                </a:lnTo>
                <a:lnTo>
                  <a:pt x="5960" y="2154"/>
                </a:lnTo>
                <a:lnTo>
                  <a:pt x="5949" y="2143"/>
                </a:lnTo>
                <a:lnTo>
                  <a:pt x="5934" y="2139"/>
                </a:lnTo>
                <a:lnTo>
                  <a:pt x="5753" y="2139"/>
                </a:lnTo>
                <a:lnTo>
                  <a:pt x="5753" y="5678"/>
                </a:lnTo>
                <a:lnTo>
                  <a:pt x="5747" y="5706"/>
                </a:lnTo>
                <a:lnTo>
                  <a:pt x="5734" y="5732"/>
                </a:lnTo>
                <a:lnTo>
                  <a:pt x="5716" y="5751"/>
                </a:lnTo>
                <a:lnTo>
                  <a:pt x="5692" y="5764"/>
                </a:lnTo>
                <a:lnTo>
                  <a:pt x="5662" y="5768"/>
                </a:lnTo>
                <a:lnTo>
                  <a:pt x="482" y="5768"/>
                </a:lnTo>
                <a:lnTo>
                  <a:pt x="452" y="5764"/>
                </a:lnTo>
                <a:lnTo>
                  <a:pt x="428" y="5751"/>
                </a:lnTo>
                <a:lnTo>
                  <a:pt x="410" y="5732"/>
                </a:lnTo>
                <a:lnTo>
                  <a:pt x="397" y="5706"/>
                </a:lnTo>
                <a:lnTo>
                  <a:pt x="391" y="5678"/>
                </a:lnTo>
                <a:lnTo>
                  <a:pt x="391" y="2139"/>
                </a:lnTo>
                <a:lnTo>
                  <a:pt x="210" y="2139"/>
                </a:lnTo>
                <a:lnTo>
                  <a:pt x="195" y="2143"/>
                </a:lnTo>
                <a:lnTo>
                  <a:pt x="184" y="2154"/>
                </a:lnTo>
                <a:lnTo>
                  <a:pt x="181" y="2169"/>
                </a:lnTo>
                <a:lnTo>
                  <a:pt x="181" y="4921"/>
                </a:lnTo>
                <a:lnTo>
                  <a:pt x="175" y="4950"/>
                </a:lnTo>
                <a:lnTo>
                  <a:pt x="164" y="4973"/>
                </a:lnTo>
                <a:lnTo>
                  <a:pt x="147" y="4991"/>
                </a:lnTo>
                <a:lnTo>
                  <a:pt x="127" y="5003"/>
                </a:lnTo>
                <a:lnTo>
                  <a:pt x="102" y="5008"/>
                </a:lnTo>
                <a:lnTo>
                  <a:pt x="78" y="5008"/>
                </a:lnTo>
                <a:lnTo>
                  <a:pt x="54" y="5003"/>
                </a:lnTo>
                <a:lnTo>
                  <a:pt x="34" y="4991"/>
                </a:lnTo>
                <a:lnTo>
                  <a:pt x="15" y="4973"/>
                </a:lnTo>
                <a:lnTo>
                  <a:pt x="4" y="4950"/>
                </a:lnTo>
                <a:lnTo>
                  <a:pt x="0" y="4921"/>
                </a:lnTo>
                <a:lnTo>
                  <a:pt x="0" y="2169"/>
                </a:lnTo>
                <a:lnTo>
                  <a:pt x="6" y="2120"/>
                </a:lnTo>
                <a:lnTo>
                  <a:pt x="20" y="2078"/>
                </a:lnTo>
                <a:lnTo>
                  <a:pt x="47" y="2039"/>
                </a:lnTo>
                <a:lnTo>
                  <a:pt x="78" y="2005"/>
                </a:lnTo>
                <a:lnTo>
                  <a:pt x="117" y="1981"/>
                </a:lnTo>
                <a:lnTo>
                  <a:pt x="162" y="1964"/>
                </a:lnTo>
                <a:lnTo>
                  <a:pt x="210" y="1958"/>
                </a:lnTo>
                <a:lnTo>
                  <a:pt x="391" y="1958"/>
                </a:lnTo>
                <a:lnTo>
                  <a:pt x="393" y="1931"/>
                </a:lnTo>
                <a:lnTo>
                  <a:pt x="402" y="1903"/>
                </a:lnTo>
                <a:lnTo>
                  <a:pt x="419" y="1878"/>
                </a:lnTo>
                <a:lnTo>
                  <a:pt x="443" y="1856"/>
                </a:lnTo>
                <a:lnTo>
                  <a:pt x="451" y="1852"/>
                </a:lnTo>
                <a:lnTo>
                  <a:pt x="467" y="1845"/>
                </a:lnTo>
                <a:lnTo>
                  <a:pt x="493" y="1834"/>
                </a:lnTo>
                <a:lnTo>
                  <a:pt x="529" y="1821"/>
                </a:lnTo>
                <a:lnTo>
                  <a:pt x="572" y="1804"/>
                </a:lnTo>
                <a:lnTo>
                  <a:pt x="624" y="1785"/>
                </a:lnTo>
                <a:lnTo>
                  <a:pt x="683" y="1765"/>
                </a:lnTo>
                <a:lnTo>
                  <a:pt x="750" y="1743"/>
                </a:lnTo>
                <a:lnTo>
                  <a:pt x="823" y="1720"/>
                </a:lnTo>
                <a:lnTo>
                  <a:pt x="905" y="1698"/>
                </a:lnTo>
                <a:lnTo>
                  <a:pt x="992" y="1675"/>
                </a:lnTo>
                <a:lnTo>
                  <a:pt x="992" y="437"/>
                </a:lnTo>
                <a:lnTo>
                  <a:pt x="998" y="408"/>
                </a:lnTo>
                <a:lnTo>
                  <a:pt x="1009" y="385"/>
                </a:lnTo>
                <a:lnTo>
                  <a:pt x="1026" y="367"/>
                </a:lnTo>
                <a:lnTo>
                  <a:pt x="1046" y="355"/>
                </a:lnTo>
                <a:lnTo>
                  <a:pt x="1071" y="350"/>
                </a:lnTo>
                <a:lnTo>
                  <a:pt x="1100" y="348"/>
                </a:lnTo>
                <a:lnTo>
                  <a:pt x="1268" y="389"/>
                </a:lnTo>
                <a:lnTo>
                  <a:pt x="1432" y="439"/>
                </a:lnTo>
                <a:lnTo>
                  <a:pt x="1592" y="499"/>
                </a:lnTo>
                <a:lnTo>
                  <a:pt x="1592" y="87"/>
                </a:lnTo>
                <a:lnTo>
                  <a:pt x="1597" y="58"/>
                </a:lnTo>
                <a:lnTo>
                  <a:pt x="1609" y="35"/>
                </a:lnTo>
                <a:lnTo>
                  <a:pt x="1625" y="17"/>
                </a:lnTo>
                <a:lnTo>
                  <a:pt x="1646" y="5"/>
                </a:lnTo>
                <a:lnTo>
                  <a:pt x="1670" y="0"/>
                </a:lnTo>
                <a:lnTo>
                  <a:pt x="170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29" name="Группа 28"/>
          <p:cNvGrpSpPr/>
          <p:nvPr/>
        </p:nvGrpSpPr>
        <p:grpSpPr>
          <a:xfrm>
            <a:off x="5481336" y="5703924"/>
            <a:ext cx="498958" cy="420468"/>
            <a:chOff x="1541463" y="585788"/>
            <a:chExt cx="727075" cy="723900"/>
          </a:xfrm>
          <a:solidFill>
            <a:schemeClr val="bg1">
              <a:lumMod val="50000"/>
            </a:schemeClr>
          </a:solidFill>
        </p:grpSpPr>
        <p:sp>
          <p:nvSpPr>
            <p:cNvPr id="30" name="Freeform 31"/>
            <p:cNvSpPr>
              <a:spLocks/>
            </p:cNvSpPr>
            <p:nvPr/>
          </p:nvSpPr>
          <p:spPr bwMode="auto">
            <a:xfrm>
              <a:off x="1624013" y="585788"/>
              <a:ext cx="155575" cy="155575"/>
            </a:xfrm>
            <a:custGeom>
              <a:avLst/>
              <a:gdLst>
                <a:gd name="T0" fmla="*/ 43 w 98"/>
                <a:gd name="T1" fmla="*/ 0 h 98"/>
                <a:gd name="T2" fmla="*/ 64 w 98"/>
                <a:gd name="T3" fmla="*/ 2 h 98"/>
                <a:gd name="T4" fmla="*/ 82 w 98"/>
                <a:gd name="T5" fmla="*/ 10 h 98"/>
                <a:gd name="T6" fmla="*/ 93 w 98"/>
                <a:gd name="T7" fmla="*/ 26 h 98"/>
                <a:gd name="T8" fmla="*/ 98 w 98"/>
                <a:gd name="T9" fmla="*/ 44 h 98"/>
                <a:gd name="T10" fmla="*/ 96 w 98"/>
                <a:gd name="T11" fmla="*/ 66 h 98"/>
                <a:gd name="T12" fmla="*/ 84 w 98"/>
                <a:gd name="T13" fmla="*/ 83 h 98"/>
                <a:gd name="T14" fmla="*/ 68 w 98"/>
                <a:gd name="T15" fmla="*/ 96 h 98"/>
                <a:gd name="T16" fmla="*/ 45 w 98"/>
                <a:gd name="T17" fmla="*/ 98 h 98"/>
                <a:gd name="T18" fmla="*/ 27 w 98"/>
                <a:gd name="T19" fmla="*/ 94 h 98"/>
                <a:gd name="T20" fmla="*/ 12 w 98"/>
                <a:gd name="T21" fmla="*/ 82 h 98"/>
                <a:gd name="T22" fmla="*/ 4 w 98"/>
                <a:gd name="T23" fmla="*/ 67 h 98"/>
                <a:gd name="T24" fmla="*/ 0 w 98"/>
                <a:gd name="T25" fmla="*/ 50 h 98"/>
                <a:gd name="T26" fmla="*/ 2 w 98"/>
                <a:gd name="T27" fmla="*/ 32 h 98"/>
                <a:gd name="T28" fmla="*/ 11 w 98"/>
                <a:gd name="T29" fmla="*/ 16 h 98"/>
                <a:gd name="T30" fmla="*/ 25 w 98"/>
                <a:gd name="T31" fmla="*/ 5 h 98"/>
                <a:gd name="T32" fmla="*/ 43 w 98"/>
                <a:gd name="T33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8" h="98">
                  <a:moveTo>
                    <a:pt x="43" y="0"/>
                  </a:moveTo>
                  <a:lnTo>
                    <a:pt x="64" y="2"/>
                  </a:lnTo>
                  <a:lnTo>
                    <a:pt x="82" y="10"/>
                  </a:lnTo>
                  <a:lnTo>
                    <a:pt x="93" y="26"/>
                  </a:lnTo>
                  <a:lnTo>
                    <a:pt x="98" y="44"/>
                  </a:lnTo>
                  <a:lnTo>
                    <a:pt x="96" y="66"/>
                  </a:lnTo>
                  <a:lnTo>
                    <a:pt x="84" y="83"/>
                  </a:lnTo>
                  <a:lnTo>
                    <a:pt x="68" y="96"/>
                  </a:lnTo>
                  <a:lnTo>
                    <a:pt x="45" y="98"/>
                  </a:lnTo>
                  <a:lnTo>
                    <a:pt x="27" y="94"/>
                  </a:lnTo>
                  <a:lnTo>
                    <a:pt x="12" y="82"/>
                  </a:lnTo>
                  <a:lnTo>
                    <a:pt x="4" y="67"/>
                  </a:lnTo>
                  <a:lnTo>
                    <a:pt x="0" y="50"/>
                  </a:lnTo>
                  <a:lnTo>
                    <a:pt x="2" y="32"/>
                  </a:lnTo>
                  <a:lnTo>
                    <a:pt x="11" y="16"/>
                  </a:lnTo>
                  <a:lnTo>
                    <a:pt x="25" y="5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 32"/>
            <p:cNvSpPr>
              <a:spLocks/>
            </p:cNvSpPr>
            <p:nvPr/>
          </p:nvSpPr>
          <p:spPr bwMode="auto">
            <a:xfrm>
              <a:off x="1793875" y="585788"/>
              <a:ext cx="474663" cy="503238"/>
            </a:xfrm>
            <a:custGeom>
              <a:avLst/>
              <a:gdLst>
                <a:gd name="T0" fmla="*/ 110 w 299"/>
                <a:gd name="T1" fmla="*/ 0 h 317"/>
                <a:gd name="T2" fmla="*/ 130 w 299"/>
                <a:gd name="T3" fmla="*/ 0 h 317"/>
                <a:gd name="T4" fmla="*/ 130 w 299"/>
                <a:gd name="T5" fmla="*/ 18 h 317"/>
                <a:gd name="T6" fmla="*/ 192 w 299"/>
                <a:gd name="T7" fmla="*/ 19 h 317"/>
                <a:gd name="T8" fmla="*/ 257 w 299"/>
                <a:gd name="T9" fmla="*/ 19 h 317"/>
                <a:gd name="T10" fmla="*/ 267 w 299"/>
                <a:gd name="T11" fmla="*/ 19 h 317"/>
                <a:gd name="T12" fmla="*/ 280 w 299"/>
                <a:gd name="T13" fmla="*/ 19 h 317"/>
                <a:gd name="T14" fmla="*/ 290 w 299"/>
                <a:gd name="T15" fmla="*/ 19 h 317"/>
                <a:gd name="T16" fmla="*/ 298 w 299"/>
                <a:gd name="T17" fmla="*/ 23 h 317"/>
                <a:gd name="T18" fmla="*/ 299 w 299"/>
                <a:gd name="T19" fmla="*/ 28 h 317"/>
                <a:gd name="T20" fmla="*/ 299 w 299"/>
                <a:gd name="T21" fmla="*/ 39 h 317"/>
                <a:gd name="T22" fmla="*/ 299 w 299"/>
                <a:gd name="T23" fmla="*/ 50 h 317"/>
                <a:gd name="T24" fmla="*/ 299 w 299"/>
                <a:gd name="T25" fmla="*/ 59 h 317"/>
                <a:gd name="T26" fmla="*/ 299 w 299"/>
                <a:gd name="T27" fmla="*/ 279 h 317"/>
                <a:gd name="T28" fmla="*/ 299 w 299"/>
                <a:gd name="T29" fmla="*/ 294 h 317"/>
                <a:gd name="T30" fmla="*/ 299 w 299"/>
                <a:gd name="T31" fmla="*/ 306 h 317"/>
                <a:gd name="T32" fmla="*/ 296 w 299"/>
                <a:gd name="T33" fmla="*/ 313 h 317"/>
                <a:gd name="T34" fmla="*/ 289 w 299"/>
                <a:gd name="T35" fmla="*/ 317 h 317"/>
                <a:gd name="T36" fmla="*/ 276 w 299"/>
                <a:gd name="T37" fmla="*/ 317 h 317"/>
                <a:gd name="T38" fmla="*/ 264 w 299"/>
                <a:gd name="T39" fmla="*/ 317 h 317"/>
                <a:gd name="T40" fmla="*/ 21 w 299"/>
                <a:gd name="T41" fmla="*/ 317 h 317"/>
                <a:gd name="T42" fmla="*/ 21 w 299"/>
                <a:gd name="T43" fmla="*/ 178 h 317"/>
                <a:gd name="T44" fmla="*/ 43 w 299"/>
                <a:gd name="T45" fmla="*/ 178 h 317"/>
                <a:gd name="T46" fmla="*/ 66 w 299"/>
                <a:gd name="T47" fmla="*/ 178 h 317"/>
                <a:gd name="T48" fmla="*/ 87 w 299"/>
                <a:gd name="T49" fmla="*/ 178 h 317"/>
                <a:gd name="T50" fmla="*/ 107 w 299"/>
                <a:gd name="T51" fmla="*/ 178 h 317"/>
                <a:gd name="T52" fmla="*/ 125 w 299"/>
                <a:gd name="T53" fmla="*/ 173 h 317"/>
                <a:gd name="T54" fmla="*/ 137 w 299"/>
                <a:gd name="T55" fmla="*/ 164 h 317"/>
                <a:gd name="T56" fmla="*/ 146 w 299"/>
                <a:gd name="T57" fmla="*/ 149 h 317"/>
                <a:gd name="T58" fmla="*/ 150 w 299"/>
                <a:gd name="T59" fmla="*/ 132 h 317"/>
                <a:gd name="T60" fmla="*/ 146 w 299"/>
                <a:gd name="T61" fmla="*/ 112 h 317"/>
                <a:gd name="T62" fmla="*/ 137 w 299"/>
                <a:gd name="T63" fmla="*/ 101 h 317"/>
                <a:gd name="T64" fmla="*/ 125 w 299"/>
                <a:gd name="T65" fmla="*/ 92 h 317"/>
                <a:gd name="T66" fmla="*/ 109 w 299"/>
                <a:gd name="T67" fmla="*/ 89 h 317"/>
                <a:gd name="T68" fmla="*/ 75 w 299"/>
                <a:gd name="T69" fmla="*/ 87 h 317"/>
                <a:gd name="T70" fmla="*/ 37 w 299"/>
                <a:gd name="T71" fmla="*/ 89 h 317"/>
                <a:gd name="T72" fmla="*/ 0 w 299"/>
                <a:gd name="T73" fmla="*/ 89 h 317"/>
                <a:gd name="T74" fmla="*/ 0 w 299"/>
                <a:gd name="T75" fmla="*/ 85 h 317"/>
                <a:gd name="T76" fmla="*/ 2 w 299"/>
                <a:gd name="T77" fmla="*/ 83 h 317"/>
                <a:gd name="T78" fmla="*/ 3 w 299"/>
                <a:gd name="T79" fmla="*/ 82 h 317"/>
                <a:gd name="T80" fmla="*/ 9 w 299"/>
                <a:gd name="T81" fmla="*/ 67 h 317"/>
                <a:gd name="T82" fmla="*/ 11 w 299"/>
                <a:gd name="T83" fmla="*/ 51 h 317"/>
                <a:gd name="T84" fmla="*/ 11 w 299"/>
                <a:gd name="T85" fmla="*/ 34 h 317"/>
                <a:gd name="T86" fmla="*/ 5 w 299"/>
                <a:gd name="T87" fmla="*/ 19 h 317"/>
                <a:gd name="T88" fmla="*/ 110 w 299"/>
                <a:gd name="T89" fmla="*/ 19 h 317"/>
                <a:gd name="T90" fmla="*/ 110 w 299"/>
                <a:gd name="T91" fmla="*/ 14 h 317"/>
                <a:gd name="T92" fmla="*/ 110 w 299"/>
                <a:gd name="T93" fmla="*/ 7 h 317"/>
                <a:gd name="T94" fmla="*/ 110 w 299"/>
                <a:gd name="T95" fmla="*/ 2 h 317"/>
                <a:gd name="T96" fmla="*/ 110 w 299"/>
                <a:gd name="T97" fmla="*/ 0 h 317"/>
                <a:gd name="T98" fmla="*/ 110 w 299"/>
                <a:gd name="T9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99" h="317">
                  <a:moveTo>
                    <a:pt x="110" y="0"/>
                  </a:moveTo>
                  <a:lnTo>
                    <a:pt x="130" y="0"/>
                  </a:lnTo>
                  <a:lnTo>
                    <a:pt x="130" y="18"/>
                  </a:lnTo>
                  <a:lnTo>
                    <a:pt x="192" y="19"/>
                  </a:lnTo>
                  <a:lnTo>
                    <a:pt x="257" y="19"/>
                  </a:lnTo>
                  <a:lnTo>
                    <a:pt x="267" y="19"/>
                  </a:lnTo>
                  <a:lnTo>
                    <a:pt x="280" y="19"/>
                  </a:lnTo>
                  <a:lnTo>
                    <a:pt x="290" y="19"/>
                  </a:lnTo>
                  <a:lnTo>
                    <a:pt x="298" y="23"/>
                  </a:lnTo>
                  <a:lnTo>
                    <a:pt x="299" y="28"/>
                  </a:lnTo>
                  <a:lnTo>
                    <a:pt x="299" y="39"/>
                  </a:lnTo>
                  <a:lnTo>
                    <a:pt x="299" y="50"/>
                  </a:lnTo>
                  <a:lnTo>
                    <a:pt x="299" y="59"/>
                  </a:lnTo>
                  <a:lnTo>
                    <a:pt x="299" y="279"/>
                  </a:lnTo>
                  <a:lnTo>
                    <a:pt x="299" y="294"/>
                  </a:lnTo>
                  <a:lnTo>
                    <a:pt x="299" y="306"/>
                  </a:lnTo>
                  <a:lnTo>
                    <a:pt x="296" y="313"/>
                  </a:lnTo>
                  <a:lnTo>
                    <a:pt x="289" y="317"/>
                  </a:lnTo>
                  <a:lnTo>
                    <a:pt x="276" y="317"/>
                  </a:lnTo>
                  <a:lnTo>
                    <a:pt x="264" y="317"/>
                  </a:lnTo>
                  <a:lnTo>
                    <a:pt x="21" y="317"/>
                  </a:lnTo>
                  <a:lnTo>
                    <a:pt x="21" y="178"/>
                  </a:lnTo>
                  <a:lnTo>
                    <a:pt x="43" y="178"/>
                  </a:lnTo>
                  <a:lnTo>
                    <a:pt x="66" y="178"/>
                  </a:lnTo>
                  <a:lnTo>
                    <a:pt x="87" y="178"/>
                  </a:lnTo>
                  <a:lnTo>
                    <a:pt x="107" y="178"/>
                  </a:lnTo>
                  <a:lnTo>
                    <a:pt x="125" y="173"/>
                  </a:lnTo>
                  <a:lnTo>
                    <a:pt x="137" y="164"/>
                  </a:lnTo>
                  <a:lnTo>
                    <a:pt x="146" y="149"/>
                  </a:lnTo>
                  <a:lnTo>
                    <a:pt x="150" y="132"/>
                  </a:lnTo>
                  <a:lnTo>
                    <a:pt x="146" y="112"/>
                  </a:lnTo>
                  <a:lnTo>
                    <a:pt x="137" y="101"/>
                  </a:lnTo>
                  <a:lnTo>
                    <a:pt x="125" y="92"/>
                  </a:lnTo>
                  <a:lnTo>
                    <a:pt x="109" y="89"/>
                  </a:lnTo>
                  <a:lnTo>
                    <a:pt x="75" y="87"/>
                  </a:lnTo>
                  <a:lnTo>
                    <a:pt x="37" y="89"/>
                  </a:lnTo>
                  <a:lnTo>
                    <a:pt x="0" y="89"/>
                  </a:lnTo>
                  <a:lnTo>
                    <a:pt x="0" y="85"/>
                  </a:lnTo>
                  <a:lnTo>
                    <a:pt x="2" y="83"/>
                  </a:lnTo>
                  <a:lnTo>
                    <a:pt x="3" y="82"/>
                  </a:lnTo>
                  <a:lnTo>
                    <a:pt x="9" y="67"/>
                  </a:lnTo>
                  <a:lnTo>
                    <a:pt x="11" y="51"/>
                  </a:lnTo>
                  <a:lnTo>
                    <a:pt x="11" y="34"/>
                  </a:lnTo>
                  <a:lnTo>
                    <a:pt x="5" y="19"/>
                  </a:lnTo>
                  <a:lnTo>
                    <a:pt x="110" y="19"/>
                  </a:lnTo>
                  <a:lnTo>
                    <a:pt x="110" y="14"/>
                  </a:lnTo>
                  <a:lnTo>
                    <a:pt x="110" y="7"/>
                  </a:lnTo>
                  <a:lnTo>
                    <a:pt x="110" y="2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 33"/>
            <p:cNvSpPr>
              <a:spLocks/>
            </p:cNvSpPr>
            <p:nvPr/>
          </p:nvSpPr>
          <p:spPr bwMode="auto">
            <a:xfrm>
              <a:off x="1541463" y="757238"/>
              <a:ext cx="458788" cy="552450"/>
            </a:xfrm>
            <a:custGeom>
              <a:avLst/>
              <a:gdLst>
                <a:gd name="T0" fmla="*/ 273 w 289"/>
                <a:gd name="T1" fmla="*/ 2 h 348"/>
                <a:gd name="T2" fmla="*/ 282 w 289"/>
                <a:gd name="T3" fmla="*/ 8 h 348"/>
                <a:gd name="T4" fmla="*/ 287 w 289"/>
                <a:gd name="T5" fmla="*/ 16 h 348"/>
                <a:gd name="T6" fmla="*/ 284 w 289"/>
                <a:gd name="T7" fmla="*/ 41 h 348"/>
                <a:gd name="T8" fmla="*/ 268 w 289"/>
                <a:gd name="T9" fmla="*/ 50 h 348"/>
                <a:gd name="T10" fmla="*/ 253 w 289"/>
                <a:gd name="T11" fmla="*/ 50 h 348"/>
                <a:gd name="T12" fmla="*/ 161 w 289"/>
                <a:gd name="T13" fmla="*/ 50 h 348"/>
                <a:gd name="T14" fmla="*/ 161 w 289"/>
                <a:gd name="T15" fmla="*/ 293 h 348"/>
                <a:gd name="T16" fmla="*/ 161 w 289"/>
                <a:gd name="T17" fmla="*/ 325 h 348"/>
                <a:gd name="T18" fmla="*/ 148 w 289"/>
                <a:gd name="T19" fmla="*/ 344 h 348"/>
                <a:gd name="T20" fmla="*/ 127 w 289"/>
                <a:gd name="T21" fmla="*/ 346 h 348"/>
                <a:gd name="T22" fmla="*/ 113 w 289"/>
                <a:gd name="T23" fmla="*/ 332 h 348"/>
                <a:gd name="T24" fmla="*/ 109 w 289"/>
                <a:gd name="T25" fmla="*/ 300 h 348"/>
                <a:gd name="T26" fmla="*/ 111 w 289"/>
                <a:gd name="T27" fmla="*/ 264 h 348"/>
                <a:gd name="T28" fmla="*/ 111 w 289"/>
                <a:gd name="T29" fmla="*/ 221 h 348"/>
                <a:gd name="T30" fmla="*/ 109 w 289"/>
                <a:gd name="T31" fmla="*/ 203 h 348"/>
                <a:gd name="T32" fmla="*/ 102 w 289"/>
                <a:gd name="T33" fmla="*/ 203 h 348"/>
                <a:gd name="T34" fmla="*/ 100 w 289"/>
                <a:gd name="T35" fmla="*/ 223 h 348"/>
                <a:gd name="T36" fmla="*/ 100 w 289"/>
                <a:gd name="T37" fmla="*/ 300 h 348"/>
                <a:gd name="T38" fmla="*/ 100 w 289"/>
                <a:gd name="T39" fmla="*/ 328 h 348"/>
                <a:gd name="T40" fmla="*/ 88 w 289"/>
                <a:gd name="T41" fmla="*/ 344 h 348"/>
                <a:gd name="T42" fmla="*/ 63 w 289"/>
                <a:gd name="T43" fmla="*/ 344 h 348"/>
                <a:gd name="T44" fmla="*/ 50 w 289"/>
                <a:gd name="T45" fmla="*/ 323 h 348"/>
                <a:gd name="T46" fmla="*/ 50 w 289"/>
                <a:gd name="T47" fmla="*/ 287 h 348"/>
                <a:gd name="T48" fmla="*/ 52 w 289"/>
                <a:gd name="T49" fmla="*/ 82 h 348"/>
                <a:gd name="T50" fmla="*/ 50 w 289"/>
                <a:gd name="T51" fmla="*/ 75 h 348"/>
                <a:gd name="T52" fmla="*/ 48 w 289"/>
                <a:gd name="T53" fmla="*/ 72 h 348"/>
                <a:gd name="T54" fmla="*/ 43 w 289"/>
                <a:gd name="T55" fmla="*/ 72 h 348"/>
                <a:gd name="T56" fmla="*/ 41 w 289"/>
                <a:gd name="T57" fmla="*/ 77 h 348"/>
                <a:gd name="T58" fmla="*/ 41 w 289"/>
                <a:gd name="T59" fmla="*/ 86 h 348"/>
                <a:gd name="T60" fmla="*/ 41 w 289"/>
                <a:gd name="T61" fmla="*/ 95 h 348"/>
                <a:gd name="T62" fmla="*/ 41 w 289"/>
                <a:gd name="T63" fmla="*/ 164 h 348"/>
                <a:gd name="T64" fmla="*/ 40 w 289"/>
                <a:gd name="T65" fmla="*/ 195 h 348"/>
                <a:gd name="T66" fmla="*/ 27 w 289"/>
                <a:gd name="T67" fmla="*/ 207 h 348"/>
                <a:gd name="T68" fmla="*/ 9 w 289"/>
                <a:gd name="T69" fmla="*/ 203 h 348"/>
                <a:gd name="T70" fmla="*/ 0 w 289"/>
                <a:gd name="T71" fmla="*/ 186 h 348"/>
                <a:gd name="T72" fmla="*/ 2 w 289"/>
                <a:gd name="T73" fmla="*/ 159 h 348"/>
                <a:gd name="T74" fmla="*/ 0 w 289"/>
                <a:gd name="T75" fmla="*/ 86 h 348"/>
                <a:gd name="T76" fmla="*/ 7 w 289"/>
                <a:gd name="T77" fmla="*/ 29 h 348"/>
                <a:gd name="T78" fmla="*/ 41 w 289"/>
                <a:gd name="T79" fmla="*/ 2 h 348"/>
                <a:gd name="T80" fmla="*/ 84 w 289"/>
                <a:gd name="T81" fmla="*/ 34 h 348"/>
                <a:gd name="T82" fmla="*/ 118 w 289"/>
                <a:gd name="T83" fmla="*/ 34 h 348"/>
                <a:gd name="T84" fmla="*/ 239 w 289"/>
                <a:gd name="T85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89" h="348">
                  <a:moveTo>
                    <a:pt x="257" y="0"/>
                  </a:moveTo>
                  <a:lnTo>
                    <a:pt x="273" y="2"/>
                  </a:lnTo>
                  <a:lnTo>
                    <a:pt x="278" y="4"/>
                  </a:lnTo>
                  <a:lnTo>
                    <a:pt x="282" y="8"/>
                  </a:lnTo>
                  <a:lnTo>
                    <a:pt x="285" y="11"/>
                  </a:lnTo>
                  <a:lnTo>
                    <a:pt x="287" y="16"/>
                  </a:lnTo>
                  <a:lnTo>
                    <a:pt x="289" y="31"/>
                  </a:lnTo>
                  <a:lnTo>
                    <a:pt x="284" y="41"/>
                  </a:lnTo>
                  <a:lnTo>
                    <a:pt x="273" y="48"/>
                  </a:lnTo>
                  <a:lnTo>
                    <a:pt x="268" y="50"/>
                  </a:lnTo>
                  <a:lnTo>
                    <a:pt x="261" y="50"/>
                  </a:lnTo>
                  <a:lnTo>
                    <a:pt x="253" y="50"/>
                  </a:lnTo>
                  <a:lnTo>
                    <a:pt x="244" y="50"/>
                  </a:lnTo>
                  <a:lnTo>
                    <a:pt x="161" y="50"/>
                  </a:lnTo>
                  <a:lnTo>
                    <a:pt x="161" y="170"/>
                  </a:lnTo>
                  <a:lnTo>
                    <a:pt x="161" y="293"/>
                  </a:lnTo>
                  <a:lnTo>
                    <a:pt x="161" y="309"/>
                  </a:lnTo>
                  <a:lnTo>
                    <a:pt x="161" y="325"/>
                  </a:lnTo>
                  <a:lnTo>
                    <a:pt x="157" y="337"/>
                  </a:lnTo>
                  <a:lnTo>
                    <a:pt x="148" y="344"/>
                  </a:lnTo>
                  <a:lnTo>
                    <a:pt x="138" y="348"/>
                  </a:lnTo>
                  <a:lnTo>
                    <a:pt x="127" y="346"/>
                  </a:lnTo>
                  <a:lnTo>
                    <a:pt x="118" y="341"/>
                  </a:lnTo>
                  <a:lnTo>
                    <a:pt x="113" y="332"/>
                  </a:lnTo>
                  <a:lnTo>
                    <a:pt x="111" y="318"/>
                  </a:lnTo>
                  <a:lnTo>
                    <a:pt x="109" y="300"/>
                  </a:lnTo>
                  <a:lnTo>
                    <a:pt x="111" y="280"/>
                  </a:lnTo>
                  <a:lnTo>
                    <a:pt x="111" y="264"/>
                  </a:lnTo>
                  <a:lnTo>
                    <a:pt x="111" y="230"/>
                  </a:lnTo>
                  <a:lnTo>
                    <a:pt x="111" y="221"/>
                  </a:lnTo>
                  <a:lnTo>
                    <a:pt x="111" y="212"/>
                  </a:lnTo>
                  <a:lnTo>
                    <a:pt x="109" y="203"/>
                  </a:lnTo>
                  <a:lnTo>
                    <a:pt x="105" y="202"/>
                  </a:lnTo>
                  <a:lnTo>
                    <a:pt x="102" y="203"/>
                  </a:lnTo>
                  <a:lnTo>
                    <a:pt x="100" y="212"/>
                  </a:lnTo>
                  <a:lnTo>
                    <a:pt x="100" y="223"/>
                  </a:lnTo>
                  <a:lnTo>
                    <a:pt x="100" y="230"/>
                  </a:lnTo>
                  <a:lnTo>
                    <a:pt x="100" y="300"/>
                  </a:lnTo>
                  <a:lnTo>
                    <a:pt x="100" y="316"/>
                  </a:lnTo>
                  <a:lnTo>
                    <a:pt x="100" y="328"/>
                  </a:lnTo>
                  <a:lnTo>
                    <a:pt x="97" y="337"/>
                  </a:lnTo>
                  <a:lnTo>
                    <a:pt x="88" y="344"/>
                  </a:lnTo>
                  <a:lnTo>
                    <a:pt x="75" y="348"/>
                  </a:lnTo>
                  <a:lnTo>
                    <a:pt x="63" y="344"/>
                  </a:lnTo>
                  <a:lnTo>
                    <a:pt x="54" y="337"/>
                  </a:lnTo>
                  <a:lnTo>
                    <a:pt x="50" y="323"/>
                  </a:lnTo>
                  <a:lnTo>
                    <a:pt x="50" y="307"/>
                  </a:lnTo>
                  <a:lnTo>
                    <a:pt x="50" y="287"/>
                  </a:lnTo>
                  <a:lnTo>
                    <a:pt x="52" y="271"/>
                  </a:lnTo>
                  <a:lnTo>
                    <a:pt x="52" y="82"/>
                  </a:lnTo>
                  <a:lnTo>
                    <a:pt x="50" y="79"/>
                  </a:lnTo>
                  <a:lnTo>
                    <a:pt x="50" y="75"/>
                  </a:lnTo>
                  <a:lnTo>
                    <a:pt x="50" y="72"/>
                  </a:lnTo>
                  <a:lnTo>
                    <a:pt x="48" y="72"/>
                  </a:lnTo>
                  <a:lnTo>
                    <a:pt x="47" y="70"/>
                  </a:lnTo>
                  <a:lnTo>
                    <a:pt x="43" y="72"/>
                  </a:lnTo>
                  <a:lnTo>
                    <a:pt x="41" y="73"/>
                  </a:lnTo>
                  <a:lnTo>
                    <a:pt x="41" y="77"/>
                  </a:lnTo>
                  <a:lnTo>
                    <a:pt x="41" y="81"/>
                  </a:lnTo>
                  <a:lnTo>
                    <a:pt x="41" y="86"/>
                  </a:lnTo>
                  <a:lnTo>
                    <a:pt x="41" y="89"/>
                  </a:lnTo>
                  <a:lnTo>
                    <a:pt x="41" y="95"/>
                  </a:lnTo>
                  <a:lnTo>
                    <a:pt x="41" y="98"/>
                  </a:lnTo>
                  <a:lnTo>
                    <a:pt x="41" y="164"/>
                  </a:lnTo>
                  <a:lnTo>
                    <a:pt x="41" y="180"/>
                  </a:lnTo>
                  <a:lnTo>
                    <a:pt x="40" y="195"/>
                  </a:lnTo>
                  <a:lnTo>
                    <a:pt x="34" y="203"/>
                  </a:lnTo>
                  <a:lnTo>
                    <a:pt x="27" y="207"/>
                  </a:lnTo>
                  <a:lnTo>
                    <a:pt x="16" y="209"/>
                  </a:lnTo>
                  <a:lnTo>
                    <a:pt x="9" y="203"/>
                  </a:lnTo>
                  <a:lnTo>
                    <a:pt x="2" y="195"/>
                  </a:lnTo>
                  <a:lnTo>
                    <a:pt x="0" y="186"/>
                  </a:lnTo>
                  <a:lnTo>
                    <a:pt x="0" y="173"/>
                  </a:lnTo>
                  <a:lnTo>
                    <a:pt x="2" y="159"/>
                  </a:lnTo>
                  <a:lnTo>
                    <a:pt x="2" y="123"/>
                  </a:lnTo>
                  <a:lnTo>
                    <a:pt x="0" y="86"/>
                  </a:lnTo>
                  <a:lnTo>
                    <a:pt x="2" y="50"/>
                  </a:lnTo>
                  <a:lnTo>
                    <a:pt x="7" y="29"/>
                  </a:lnTo>
                  <a:lnTo>
                    <a:pt x="22" y="13"/>
                  </a:lnTo>
                  <a:lnTo>
                    <a:pt x="41" y="2"/>
                  </a:lnTo>
                  <a:lnTo>
                    <a:pt x="66" y="0"/>
                  </a:lnTo>
                  <a:lnTo>
                    <a:pt x="84" y="34"/>
                  </a:lnTo>
                  <a:lnTo>
                    <a:pt x="100" y="70"/>
                  </a:lnTo>
                  <a:lnTo>
                    <a:pt x="118" y="34"/>
                  </a:lnTo>
                  <a:lnTo>
                    <a:pt x="136" y="0"/>
                  </a:lnTo>
                  <a:lnTo>
                    <a:pt x="239" y="0"/>
                  </a:lnTo>
                  <a:lnTo>
                    <a:pt x="2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 34"/>
            <p:cNvSpPr>
              <a:spLocks/>
            </p:cNvSpPr>
            <p:nvPr/>
          </p:nvSpPr>
          <p:spPr bwMode="auto">
            <a:xfrm>
              <a:off x="1876425" y="1119188"/>
              <a:ext cx="101600" cy="142875"/>
            </a:xfrm>
            <a:custGeom>
              <a:avLst/>
              <a:gdLst>
                <a:gd name="T0" fmla="*/ 44 w 64"/>
                <a:gd name="T1" fmla="*/ 0 h 90"/>
                <a:gd name="T2" fmla="*/ 64 w 64"/>
                <a:gd name="T3" fmla="*/ 0 h 90"/>
                <a:gd name="T4" fmla="*/ 19 w 64"/>
                <a:gd name="T5" fmla="*/ 90 h 90"/>
                <a:gd name="T6" fmla="*/ 0 w 64"/>
                <a:gd name="T7" fmla="*/ 90 h 90"/>
                <a:gd name="T8" fmla="*/ 21 w 64"/>
                <a:gd name="T9" fmla="*/ 45 h 90"/>
                <a:gd name="T10" fmla="*/ 44 w 64"/>
                <a:gd name="T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90">
                  <a:moveTo>
                    <a:pt x="44" y="0"/>
                  </a:moveTo>
                  <a:lnTo>
                    <a:pt x="64" y="0"/>
                  </a:lnTo>
                  <a:lnTo>
                    <a:pt x="19" y="90"/>
                  </a:lnTo>
                  <a:lnTo>
                    <a:pt x="0" y="90"/>
                  </a:lnTo>
                  <a:lnTo>
                    <a:pt x="21" y="45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1992313" y="1119188"/>
              <a:ext cx="104775" cy="142875"/>
            </a:xfrm>
            <a:custGeom>
              <a:avLst/>
              <a:gdLst>
                <a:gd name="T0" fmla="*/ 7 w 66"/>
                <a:gd name="T1" fmla="*/ 0 h 90"/>
                <a:gd name="T2" fmla="*/ 14 w 66"/>
                <a:gd name="T3" fmla="*/ 0 h 90"/>
                <a:gd name="T4" fmla="*/ 21 w 66"/>
                <a:gd name="T5" fmla="*/ 0 h 90"/>
                <a:gd name="T6" fmla="*/ 66 w 66"/>
                <a:gd name="T7" fmla="*/ 90 h 90"/>
                <a:gd name="T8" fmla="*/ 59 w 66"/>
                <a:gd name="T9" fmla="*/ 90 h 90"/>
                <a:gd name="T10" fmla="*/ 51 w 66"/>
                <a:gd name="T11" fmla="*/ 90 h 90"/>
                <a:gd name="T12" fmla="*/ 44 w 66"/>
                <a:gd name="T13" fmla="*/ 90 h 90"/>
                <a:gd name="T14" fmla="*/ 0 w 66"/>
                <a:gd name="T15" fmla="*/ 0 h 90"/>
                <a:gd name="T16" fmla="*/ 7 w 66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90">
                  <a:moveTo>
                    <a:pt x="7" y="0"/>
                  </a:moveTo>
                  <a:lnTo>
                    <a:pt x="14" y="0"/>
                  </a:lnTo>
                  <a:lnTo>
                    <a:pt x="21" y="0"/>
                  </a:lnTo>
                  <a:lnTo>
                    <a:pt x="66" y="90"/>
                  </a:lnTo>
                  <a:lnTo>
                    <a:pt x="59" y="90"/>
                  </a:lnTo>
                  <a:lnTo>
                    <a:pt x="51" y="90"/>
                  </a:lnTo>
                  <a:lnTo>
                    <a:pt x="44" y="90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5" name="Freeform 247"/>
          <p:cNvSpPr>
            <a:spLocks noEditPoints="1"/>
          </p:cNvSpPr>
          <p:nvPr/>
        </p:nvSpPr>
        <p:spPr bwMode="auto">
          <a:xfrm>
            <a:off x="5517868" y="3633388"/>
            <a:ext cx="520410" cy="459019"/>
          </a:xfrm>
          <a:custGeom>
            <a:avLst/>
            <a:gdLst>
              <a:gd name="T0" fmla="*/ 237 w 5962"/>
              <a:gd name="T1" fmla="*/ 5844 h 6144"/>
              <a:gd name="T2" fmla="*/ 794 w 5962"/>
              <a:gd name="T3" fmla="*/ 4507 h 6144"/>
              <a:gd name="T4" fmla="*/ 2055 w 5962"/>
              <a:gd name="T5" fmla="*/ 5950 h 6144"/>
              <a:gd name="T6" fmla="*/ 5746 w 5962"/>
              <a:gd name="T7" fmla="*/ 4731 h 6144"/>
              <a:gd name="T8" fmla="*/ 5574 w 5962"/>
              <a:gd name="T9" fmla="*/ 4416 h 6144"/>
              <a:gd name="T10" fmla="*/ 5176 w 5962"/>
              <a:gd name="T11" fmla="*/ 4571 h 6144"/>
              <a:gd name="T12" fmla="*/ 4356 w 5962"/>
              <a:gd name="T13" fmla="*/ 4932 h 6144"/>
              <a:gd name="T14" fmla="*/ 3816 w 5962"/>
              <a:gd name="T15" fmla="*/ 5170 h 6144"/>
              <a:gd name="T16" fmla="*/ 2683 w 5962"/>
              <a:gd name="T17" fmla="*/ 5036 h 6144"/>
              <a:gd name="T18" fmla="*/ 3480 w 5962"/>
              <a:gd name="T19" fmla="*/ 4530 h 6144"/>
              <a:gd name="T20" fmla="*/ 1910 w 5962"/>
              <a:gd name="T21" fmla="*/ 4211 h 6144"/>
              <a:gd name="T22" fmla="*/ 1144 w 5962"/>
              <a:gd name="T23" fmla="*/ 3917 h 6144"/>
              <a:gd name="T24" fmla="*/ 773 w 5962"/>
              <a:gd name="T25" fmla="*/ 4211 h 6144"/>
              <a:gd name="T26" fmla="*/ 2774 w 5962"/>
              <a:gd name="T27" fmla="*/ 1074 h 6144"/>
              <a:gd name="T28" fmla="*/ 2784 w 5962"/>
              <a:gd name="T29" fmla="*/ 1324 h 6144"/>
              <a:gd name="T30" fmla="*/ 3844 w 5962"/>
              <a:gd name="T31" fmla="*/ 1244 h 6144"/>
              <a:gd name="T32" fmla="*/ 3419 w 5962"/>
              <a:gd name="T33" fmla="*/ 1123 h 6144"/>
              <a:gd name="T34" fmla="*/ 2834 w 5962"/>
              <a:gd name="T35" fmla="*/ 261 h 6144"/>
              <a:gd name="T36" fmla="*/ 2593 w 5962"/>
              <a:gd name="T37" fmla="*/ 354 h 6144"/>
              <a:gd name="T38" fmla="*/ 3059 w 5962"/>
              <a:gd name="T39" fmla="*/ 933 h 6144"/>
              <a:gd name="T40" fmla="*/ 3659 w 5962"/>
              <a:gd name="T41" fmla="*/ 901 h 6144"/>
              <a:gd name="T42" fmla="*/ 4009 w 5962"/>
              <a:gd name="T43" fmla="*/ 391 h 6144"/>
              <a:gd name="T44" fmla="*/ 3780 w 5962"/>
              <a:gd name="T45" fmla="*/ 261 h 6144"/>
              <a:gd name="T46" fmla="*/ 3391 w 5962"/>
              <a:gd name="T47" fmla="*/ 263 h 6144"/>
              <a:gd name="T48" fmla="*/ 3048 w 5962"/>
              <a:gd name="T49" fmla="*/ 181 h 6144"/>
              <a:gd name="T50" fmla="*/ 3398 w 5962"/>
              <a:gd name="T51" fmla="*/ 61 h 6144"/>
              <a:gd name="T52" fmla="*/ 3888 w 5962"/>
              <a:gd name="T53" fmla="*/ 91 h 6144"/>
              <a:gd name="T54" fmla="*/ 4166 w 5962"/>
              <a:gd name="T55" fmla="*/ 101 h 6144"/>
              <a:gd name="T56" fmla="*/ 3981 w 5962"/>
              <a:gd name="T57" fmla="*/ 851 h 6144"/>
              <a:gd name="T58" fmla="*/ 4360 w 5962"/>
              <a:gd name="T59" fmla="*/ 1556 h 6144"/>
              <a:gd name="T60" fmla="*/ 4080 w 5962"/>
              <a:gd name="T61" fmla="*/ 1547 h 6144"/>
              <a:gd name="T62" fmla="*/ 3246 w 5962"/>
              <a:gd name="T63" fmla="*/ 1562 h 6144"/>
              <a:gd name="T64" fmla="*/ 2340 w 5962"/>
              <a:gd name="T65" fmla="*/ 1709 h 6144"/>
              <a:gd name="T66" fmla="*/ 1403 w 5962"/>
              <a:gd name="T67" fmla="*/ 3245 h 6144"/>
              <a:gd name="T68" fmla="*/ 1906 w 5962"/>
              <a:gd name="T69" fmla="*/ 4001 h 6144"/>
              <a:gd name="T70" fmla="*/ 3458 w 5962"/>
              <a:gd name="T71" fmla="*/ 4327 h 6144"/>
              <a:gd name="T72" fmla="*/ 3864 w 5962"/>
              <a:gd name="T73" fmla="*/ 4952 h 6144"/>
              <a:gd name="T74" fmla="*/ 5220 w 5962"/>
              <a:gd name="T75" fmla="*/ 3307 h 6144"/>
              <a:gd name="T76" fmla="*/ 4492 w 5962"/>
              <a:gd name="T77" fmla="*/ 1907 h 6144"/>
              <a:gd name="T78" fmla="*/ 4982 w 5962"/>
              <a:gd name="T79" fmla="*/ 2258 h 6144"/>
              <a:gd name="T80" fmla="*/ 5410 w 5962"/>
              <a:gd name="T81" fmla="*/ 3815 h 6144"/>
              <a:gd name="T82" fmla="*/ 5723 w 5962"/>
              <a:gd name="T83" fmla="*/ 4258 h 6144"/>
              <a:gd name="T84" fmla="*/ 5930 w 5962"/>
              <a:gd name="T85" fmla="*/ 4766 h 6144"/>
              <a:gd name="T86" fmla="*/ 5820 w 5962"/>
              <a:gd name="T87" fmla="*/ 4910 h 6144"/>
              <a:gd name="T88" fmla="*/ 5619 w 5962"/>
              <a:gd name="T89" fmla="*/ 5038 h 6144"/>
              <a:gd name="T90" fmla="*/ 4885 w 5962"/>
              <a:gd name="T91" fmla="*/ 5504 h 6144"/>
              <a:gd name="T92" fmla="*/ 3661 w 5962"/>
              <a:gd name="T93" fmla="*/ 6138 h 6144"/>
              <a:gd name="T94" fmla="*/ 892 w 5962"/>
              <a:gd name="T95" fmla="*/ 5911 h 6144"/>
              <a:gd name="T96" fmla="*/ 45 w 5962"/>
              <a:gd name="T97" fmla="*/ 5911 h 6144"/>
              <a:gd name="T98" fmla="*/ 209 w 5962"/>
              <a:gd name="T99" fmla="*/ 3415 h 6144"/>
              <a:gd name="T100" fmla="*/ 937 w 5962"/>
              <a:gd name="T101" fmla="*/ 3725 h 6144"/>
              <a:gd name="T102" fmla="*/ 1507 w 5962"/>
              <a:gd name="T103" fmla="*/ 2452 h 6144"/>
              <a:gd name="T104" fmla="*/ 2450 w 5962"/>
              <a:gd name="T105" fmla="*/ 1307 h 6144"/>
              <a:gd name="T106" fmla="*/ 1846 w 5962"/>
              <a:gd name="T107" fmla="*/ 1564 h 6144"/>
              <a:gd name="T108" fmla="*/ 1653 w 5962"/>
              <a:gd name="T109" fmla="*/ 1530 h 6144"/>
              <a:gd name="T110" fmla="*/ 2467 w 5962"/>
              <a:gd name="T111" fmla="*/ 1126 h 6144"/>
              <a:gd name="T112" fmla="*/ 2126 w 5962"/>
              <a:gd name="T113" fmla="*/ 936 h 6144"/>
              <a:gd name="T114" fmla="*/ 1522 w 5962"/>
              <a:gd name="T115" fmla="*/ 758 h 6144"/>
              <a:gd name="T116" fmla="*/ 1785 w 5962"/>
              <a:gd name="T117" fmla="*/ 719 h 6144"/>
              <a:gd name="T118" fmla="*/ 2471 w 5962"/>
              <a:gd name="T119" fmla="*/ 830 h 6144"/>
              <a:gd name="T120" fmla="*/ 2444 w 5962"/>
              <a:gd name="T121" fmla="*/ 482 h 6144"/>
              <a:gd name="T122" fmla="*/ 2558 w 5962"/>
              <a:gd name="T123" fmla="*/ 37 h 6144"/>
              <a:gd name="T124" fmla="*/ 2838 w 5962"/>
              <a:gd name="T125" fmla="*/ 61 h 6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962" h="6144">
                <a:moveTo>
                  <a:pt x="263" y="3590"/>
                </a:moveTo>
                <a:lnTo>
                  <a:pt x="237" y="3593"/>
                </a:lnTo>
                <a:lnTo>
                  <a:pt x="214" y="3604"/>
                </a:lnTo>
                <a:lnTo>
                  <a:pt x="196" y="3623"/>
                </a:lnTo>
                <a:lnTo>
                  <a:pt x="184" y="3645"/>
                </a:lnTo>
                <a:lnTo>
                  <a:pt x="181" y="3672"/>
                </a:lnTo>
                <a:lnTo>
                  <a:pt x="181" y="5766"/>
                </a:lnTo>
                <a:lnTo>
                  <a:pt x="184" y="5792"/>
                </a:lnTo>
                <a:lnTo>
                  <a:pt x="196" y="5814"/>
                </a:lnTo>
                <a:lnTo>
                  <a:pt x="214" y="5831"/>
                </a:lnTo>
                <a:lnTo>
                  <a:pt x="237" y="5844"/>
                </a:lnTo>
                <a:lnTo>
                  <a:pt x="263" y="5848"/>
                </a:lnTo>
                <a:lnTo>
                  <a:pt x="674" y="5848"/>
                </a:lnTo>
                <a:lnTo>
                  <a:pt x="701" y="5844"/>
                </a:lnTo>
                <a:lnTo>
                  <a:pt x="723" y="5831"/>
                </a:lnTo>
                <a:lnTo>
                  <a:pt x="742" y="5814"/>
                </a:lnTo>
                <a:lnTo>
                  <a:pt x="753" y="5792"/>
                </a:lnTo>
                <a:lnTo>
                  <a:pt x="756" y="5766"/>
                </a:lnTo>
                <a:lnTo>
                  <a:pt x="756" y="4580"/>
                </a:lnTo>
                <a:lnTo>
                  <a:pt x="760" y="4550"/>
                </a:lnTo>
                <a:lnTo>
                  <a:pt x="773" y="4526"/>
                </a:lnTo>
                <a:lnTo>
                  <a:pt x="794" y="4507"/>
                </a:lnTo>
                <a:lnTo>
                  <a:pt x="818" y="4494"/>
                </a:lnTo>
                <a:lnTo>
                  <a:pt x="846" y="4489"/>
                </a:lnTo>
                <a:lnTo>
                  <a:pt x="876" y="4494"/>
                </a:lnTo>
                <a:lnTo>
                  <a:pt x="900" y="4507"/>
                </a:lnTo>
                <a:lnTo>
                  <a:pt x="919" y="4526"/>
                </a:lnTo>
                <a:lnTo>
                  <a:pt x="932" y="4550"/>
                </a:lnTo>
                <a:lnTo>
                  <a:pt x="937" y="4580"/>
                </a:lnTo>
                <a:lnTo>
                  <a:pt x="937" y="5548"/>
                </a:lnTo>
                <a:lnTo>
                  <a:pt x="1900" y="5908"/>
                </a:lnTo>
                <a:lnTo>
                  <a:pt x="1977" y="5932"/>
                </a:lnTo>
                <a:lnTo>
                  <a:pt x="2055" y="5950"/>
                </a:lnTo>
                <a:lnTo>
                  <a:pt x="2135" y="5960"/>
                </a:lnTo>
                <a:lnTo>
                  <a:pt x="2215" y="5963"/>
                </a:lnTo>
                <a:lnTo>
                  <a:pt x="3559" y="5963"/>
                </a:lnTo>
                <a:lnTo>
                  <a:pt x="3644" y="5960"/>
                </a:lnTo>
                <a:lnTo>
                  <a:pt x="3728" y="5949"/>
                </a:lnTo>
                <a:lnTo>
                  <a:pt x="3810" y="5928"/>
                </a:lnTo>
                <a:lnTo>
                  <a:pt x="3890" y="5902"/>
                </a:lnTo>
                <a:lnTo>
                  <a:pt x="3968" y="5867"/>
                </a:lnTo>
                <a:lnTo>
                  <a:pt x="4043" y="5824"/>
                </a:lnTo>
                <a:lnTo>
                  <a:pt x="5718" y="4763"/>
                </a:lnTo>
                <a:lnTo>
                  <a:pt x="5746" y="4731"/>
                </a:lnTo>
                <a:lnTo>
                  <a:pt x="5764" y="4696"/>
                </a:lnTo>
                <a:lnTo>
                  <a:pt x="5778" y="4656"/>
                </a:lnTo>
                <a:lnTo>
                  <a:pt x="5781" y="4615"/>
                </a:lnTo>
                <a:lnTo>
                  <a:pt x="5778" y="4576"/>
                </a:lnTo>
                <a:lnTo>
                  <a:pt x="5766" y="4535"/>
                </a:lnTo>
                <a:lnTo>
                  <a:pt x="5746" y="4498"/>
                </a:lnTo>
                <a:lnTo>
                  <a:pt x="5718" y="4465"/>
                </a:lnTo>
                <a:lnTo>
                  <a:pt x="5686" y="4439"/>
                </a:lnTo>
                <a:lnTo>
                  <a:pt x="5651" y="4424"/>
                </a:lnTo>
                <a:lnTo>
                  <a:pt x="5614" y="4416"/>
                </a:lnTo>
                <a:lnTo>
                  <a:pt x="5574" y="4416"/>
                </a:lnTo>
                <a:lnTo>
                  <a:pt x="5533" y="4422"/>
                </a:lnTo>
                <a:lnTo>
                  <a:pt x="5492" y="4435"/>
                </a:lnTo>
                <a:lnTo>
                  <a:pt x="5448" y="4452"/>
                </a:lnTo>
                <a:lnTo>
                  <a:pt x="5442" y="4453"/>
                </a:lnTo>
                <a:lnTo>
                  <a:pt x="5427" y="4461"/>
                </a:lnTo>
                <a:lnTo>
                  <a:pt x="5405" y="4470"/>
                </a:lnTo>
                <a:lnTo>
                  <a:pt x="5373" y="4485"/>
                </a:lnTo>
                <a:lnTo>
                  <a:pt x="5334" y="4502"/>
                </a:lnTo>
                <a:lnTo>
                  <a:pt x="5288" y="4522"/>
                </a:lnTo>
                <a:lnTo>
                  <a:pt x="5235" y="4545"/>
                </a:lnTo>
                <a:lnTo>
                  <a:pt x="5176" y="4571"/>
                </a:lnTo>
                <a:lnTo>
                  <a:pt x="5114" y="4599"/>
                </a:lnTo>
                <a:lnTo>
                  <a:pt x="5045" y="4628"/>
                </a:lnTo>
                <a:lnTo>
                  <a:pt x="4975" y="4660"/>
                </a:lnTo>
                <a:lnTo>
                  <a:pt x="4902" y="4692"/>
                </a:lnTo>
                <a:lnTo>
                  <a:pt x="4825" y="4725"/>
                </a:lnTo>
                <a:lnTo>
                  <a:pt x="4747" y="4761"/>
                </a:lnTo>
                <a:lnTo>
                  <a:pt x="4669" y="4794"/>
                </a:lnTo>
                <a:lnTo>
                  <a:pt x="4589" y="4830"/>
                </a:lnTo>
                <a:lnTo>
                  <a:pt x="4511" y="4865"/>
                </a:lnTo>
                <a:lnTo>
                  <a:pt x="4432" y="4898"/>
                </a:lnTo>
                <a:lnTo>
                  <a:pt x="4356" y="4932"/>
                </a:lnTo>
                <a:lnTo>
                  <a:pt x="4283" y="4964"/>
                </a:lnTo>
                <a:lnTo>
                  <a:pt x="4213" y="4995"/>
                </a:lnTo>
                <a:lnTo>
                  <a:pt x="4144" y="5025"/>
                </a:lnTo>
                <a:lnTo>
                  <a:pt x="4082" y="5053"/>
                </a:lnTo>
                <a:lnTo>
                  <a:pt x="4022" y="5079"/>
                </a:lnTo>
                <a:lnTo>
                  <a:pt x="3970" y="5101"/>
                </a:lnTo>
                <a:lnTo>
                  <a:pt x="3924" y="5122"/>
                </a:lnTo>
                <a:lnTo>
                  <a:pt x="3885" y="5139"/>
                </a:lnTo>
                <a:lnTo>
                  <a:pt x="3853" y="5154"/>
                </a:lnTo>
                <a:lnTo>
                  <a:pt x="3831" y="5163"/>
                </a:lnTo>
                <a:lnTo>
                  <a:pt x="3816" y="5170"/>
                </a:lnTo>
                <a:lnTo>
                  <a:pt x="3810" y="5172"/>
                </a:lnTo>
                <a:lnTo>
                  <a:pt x="3791" y="5178"/>
                </a:lnTo>
                <a:lnTo>
                  <a:pt x="3775" y="5180"/>
                </a:lnTo>
                <a:lnTo>
                  <a:pt x="2756" y="5180"/>
                </a:lnTo>
                <a:lnTo>
                  <a:pt x="2728" y="5176"/>
                </a:lnTo>
                <a:lnTo>
                  <a:pt x="2702" y="5163"/>
                </a:lnTo>
                <a:lnTo>
                  <a:pt x="2683" y="5142"/>
                </a:lnTo>
                <a:lnTo>
                  <a:pt x="2670" y="5118"/>
                </a:lnTo>
                <a:lnTo>
                  <a:pt x="2666" y="5090"/>
                </a:lnTo>
                <a:lnTo>
                  <a:pt x="2670" y="5062"/>
                </a:lnTo>
                <a:lnTo>
                  <a:pt x="2683" y="5036"/>
                </a:lnTo>
                <a:lnTo>
                  <a:pt x="2702" y="5018"/>
                </a:lnTo>
                <a:lnTo>
                  <a:pt x="2728" y="5005"/>
                </a:lnTo>
                <a:lnTo>
                  <a:pt x="2756" y="5001"/>
                </a:lnTo>
                <a:lnTo>
                  <a:pt x="3685" y="5001"/>
                </a:lnTo>
                <a:lnTo>
                  <a:pt x="3685" y="4830"/>
                </a:lnTo>
                <a:lnTo>
                  <a:pt x="3674" y="4764"/>
                </a:lnTo>
                <a:lnTo>
                  <a:pt x="3652" y="4705"/>
                </a:lnTo>
                <a:lnTo>
                  <a:pt x="3620" y="4651"/>
                </a:lnTo>
                <a:lnTo>
                  <a:pt x="3579" y="4604"/>
                </a:lnTo>
                <a:lnTo>
                  <a:pt x="3532" y="4561"/>
                </a:lnTo>
                <a:lnTo>
                  <a:pt x="3480" y="4530"/>
                </a:lnTo>
                <a:lnTo>
                  <a:pt x="3421" y="4506"/>
                </a:lnTo>
                <a:lnTo>
                  <a:pt x="3357" y="4491"/>
                </a:lnTo>
                <a:lnTo>
                  <a:pt x="2361" y="4375"/>
                </a:lnTo>
                <a:lnTo>
                  <a:pt x="2359" y="4375"/>
                </a:lnTo>
                <a:lnTo>
                  <a:pt x="2284" y="4362"/>
                </a:lnTo>
                <a:lnTo>
                  <a:pt x="2215" y="4345"/>
                </a:lnTo>
                <a:lnTo>
                  <a:pt x="2150" y="4323"/>
                </a:lnTo>
                <a:lnTo>
                  <a:pt x="2087" y="4299"/>
                </a:lnTo>
                <a:lnTo>
                  <a:pt x="2027" y="4273"/>
                </a:lnTo>
                <a:lnTo>
                  <a:pt x="1967" y="4243"/>
                </a:lnTo>
                <a:lnTo>
                  <a:pt x="1910" y="4211"/>
                </a:lnTo>
                <a:lnTo>
                  <a:pt x="1852" y="4180"/>
                </a:lnTo>
                <a:lnTo>
                  <a:pt x="1794" y="4148"/>
                </a:lnTo>
                <a:lnTo>
                  <a:pt x="1736" y="4115"/>
                </a:lnTo>
                <a:lnTo>
                  <a:pt x="1675" y="4083"/>
                </a:lnTo>
                <a:lnTo>
                  <a:pt x="1612" y="4051"/>
                </a:lnTo>
                <a:lnTo>
                  <a:pt x="1546" y="4023"/>
                </a:lnTo>
                <a:lnTo>
                  <a:pt x="1476" y="3995"/>
                </a:lnTo>
                <a:lnTo>
                  <a:pt x="1401" y="3971"/>
                </a:lnTo>
                <a:lnTo>
                  <a:pt x="1321" y="3949"/>
                </a:lnTo>
                <a:lnTo>
                  <a:pt x="1235" y="3932"/>
                </a:lnTo>
                <a:lnTo>
                  <a:pt x="1144" y="3917"/>
                </a:lnTo>
                <a:lnTo>
                  <a:pt x="1043" y="3908"/>
                </a:lnTo>
                <a:lnTo>
                  <a:pt x="937" y="3904"/>
                </a:lnTo>
                <a:lnTo>
                  <a:pt x="937" y="4159"/>
                </a:lnTo>
                <a:lnTo>
                  <a:pt x="932" y="4187"/>
                </a:lnTo>
                <a:lnTo>
                  <a:pt x="919" y="4211"/>
                </a:lnTo>
                <a:lnTo>
                  <a:pt x="900" y="4232"/>
                </a:lnTo>
                <a:lnTo>
                  <a:pt x="876" y="4245"/>
                </a:lnTo>
                <a:lnTo>
                  <a:pt x="846" y="4249"/>
                </a:lnTo>
                <a:lnTo>
                  <a:pt x="818" y="4245"/>
                </a:lnTo>
                <a:lnTo>
                  <a:pt x="794" y="4232"/>
                </a:lnTo>
                <a:lnTo>
                  <a:pt x="773" y="4211"/>
                </a:lnTo>
                <a:lnTo>
                  <a:pt x="760" y="4187"/>
                </a:lnTo>
                <a:lnTo>
                  <a:pt x="756" y="4159"/>
                </a:lnTo>
                <a:lnTo>
                  <a:pt x="756" y="3672"/>
                </a:lnTo>
                <a:lnTo>
                  <a:pt x="753" y="3645"/>
                </a:lnTo>
                <a:lnTo>
                  <a:pt x="742" y="3623"/>
                </a:lnTo>
                <a:lnTo>
                  <a:pt x="723" y="3604"/>
                </a:lnTo>
                <a:lnTo>
                  <a:pt x="701" y="3593"/>
                </a:lnTo>
                <a:lnTo>
                  <a:pt x="674" y="3590"/>
                </a:lnTo>
                <a:lnTo>
                  <a:pt x="263" y="3590"/>
                </a:lnTo>
                <a:close/>
                <a:moveTo>
                  <a:pt x="2802" y="1071"/>
                </a:moveTo>
                <a:lnTo>
                  <a:pt x="2774" y="1074"/>
                </a:lnTo>
                <a:lnTo>
                  <a:pt x="2748" y="1087"/>
                </a:lnTo>
                <a:lnTo>
                  <a:pt x="2729" y="1106"/>
                </a:lnTo>
                <a:lnTo>
                  <a:pt x="2713" y="1130"/>
                </a:lnTo>
                <a:lnTo>
                  <a:pt x="2703" y="1156"/>
                </a:lnTo>
                <a:lnTo>
                  <a:pt x="2698" y="1186"/>
                </a:lnTo>
                <a:lnTo>
                  <a:pt x="2698" y="1216"/>
                </a:lnTo>
                <a:lnTo>
                  <a:pt x="2703" y="1244"/>
                </a:lnTo>
                <a:lnTo>
                  <a:pt x="2715" y="1270"/>
                </a:lnTo>
                <a:lnTo>
                  <a:pt x="2731" y="1294"/>
                </a:lnTo>
                <a:lnTo>
                  <a:pt x="2754" y="1313"/>
                </a:lnTo>
                <a:lnTo>
                  <a:pt x="2784" y="1324"/>
                </a:lnTo>
                <a:lnTo>
                  <a:pt x="2925" y="1354"/>
                </a:lnTo>
                <a:lnTo>
                  <a:pt x="3065" y="1374"/>
                </a:lnTo>
                <a:lnTo>
                  <a:pt x="3203" y="1385"/>
                </a:lnTo>
                <a:lnTo>
                  <a:pt x="3342" y="1385"/>
                </a:lnTo>
                <a:lnTo>
                  <a:pt x="3482" y="1374"/>
                </a:lnTo>
                <a:lnTo>
                  <a:pt x="3622" y="1354"/>
                </a:lnTo>
                <a:lnTo>
                  <a:pt x="3764" y="1324"/>
                </a:lnTo>
                <a:lnTo>
                  <a:pt x="3793" y="1311"/>
                </a:lnTo>
                <a:lnTo>
                  <a:pt x="3816" y="1294"/>
                </a:lnTo>
                <a:lnTo>
                  <a:pt x="3832" y="1270"/>
                </a:lnTo>
                <a:lnTo>
                  <a:pt x="3844" y="1244"/>
                </a:lnTo>
                <a:lnTo>
                  <a:pt x="3849" y="1216"/>
                </a:lnTo>
                <a:lnTo>
                  <a:pt x="3849" y="1186"/>
                </a:lnTo>
                <a:lnTo>
                  <a:pt x="3844" y="1156"/>
                </a:lnTo>
                <a:lnTo>
                  <a:pt x="3832" y="1130"/>
                </a:lnTo>
                <a:lnTo>
                  <a:pt x="3818" y="1106"/>
                </a:lnTo>
                <a:lnTo>
                  <a:pt x="3797" y="1087"/>
                </a:lnTo>
                <a:lnTo>
                  <a:pt x="3773" y="1076"/>
                </a:lnTo>
                <a:lnTo>
                  <a:pt x="3743" y="1071"/>
                </a:lnTo>
                <a:lnTo>
                  <a:pt x="3711" y="1074"/>
                </a:lnTo>
                <a:lnTo>
                  <a:pt x="3564" y="1104"/>
                </a:lnTo>
                <a:lnTo>
                  <a:pt x="3419" y="1123"/>
                </a:lnTo>
                <a:lnTo>
                  <a:pt x="3274" y="1130"/>
                </a:lnTo>
                <a:lnTo>
                  <a:pt x="3128" y="1123"/>
                </a:lnTo>
                <a:lnTo>
                  <a:pt x="2983" y="1104"/>
                </a:lnTo>
                <a:lnTo>
                  <a:pt x="2836" y="1074"/>
                </a:lnTo>
                <a:lnTo>
                  <a:pt x="2802" y="1071"/>
                </a:lnTo>
                <a:close/>
                <a:moveTo>
                  <a:pt x="3024" y="179"/>
                </a:moveTo>
                <a:lnTo>
                  <a:pt x="2998" y="182"/>
                </a:lnTo>
                <a:lnTo>
                  <a:pt x="2970" y="194"/>
                </a:lnTo>
                <a:lnTo>
                  <a:pt x="2936" y="212"/>
                </a:lnTo>
                <a:lnTo>
                  <a:pt x="2884" y="242"/>
                </a:lnTo>
                <a:lnTo>
                  <a:pt x="2834" y="261"/>
                </a:lnTo>
                <a:lnTo>
                  <a:pt x="2784" y="272"/>
                </a:lnTo>
                <a:lnTo>
                  <a:pt x="2735" y="272"/>
                </a:lnTo>
                <a:lnTo>
                  <a:pt x="2687" y="266"/>
                </a:lnTo>
                <a:lnTo>
                  <a:pt x="2636" y="251"/>
                </a:lnTo>
                <a:lnTo>
                  <a:pt x="2584" y="229"/>
                </a:lnTo>
                <a:lnTo>
                  <a:pt x="2582" y="227"/>
                </a:lnTo>
                <a:lnTo>
                  <a:pt x="2579" y="244"/>
                </a:lnTo>
                <a:lnTo>
                  <a:pt x="2579" y="264"/>
                </a:lnTo>
                <a:lnTo>
                  <a:pt x="2580" y="289"/>
                </a:lnTo>
                <a:lnTo>
                  <a:pt x="2584" y="318"/>
                </a:lnTo>
                <a:lnTo>
                  <a:pt x="2593" y="354"/>
                </a:lnTo>
                <a:lnTo>
                  <a:pt x="2605" y="393"/>
                </a:lnTo>
                <a:lnTo>
                  <a:pt x="2620" y="438"/>
                </a:lnTo>
                <a:lnTo>
                  <a:pt x="2640" y="486"/>
                </a:lnTo>
                <a:lnTo>
                  <a:pt x="2664" y="540"/>
                </a:lnTo>
                <a:lnTo>
                  <a:pt x="2694" y="601"/>
                </a:lnTo>
                <a:lnTo>
                  <a:pt x="2729" y="667"/>
                </a:lnTo>
                <a:lnTo>
                  <a:pt x="2770" y="737"/>
                </a:lnTo>
                <a:lnTo>
                  <a:pt x="2817" y="815"/>
                </a:lnTo>
                <a:lnTo>
                  <a:pt x="2871" y="897"/>
                </a:lnTo>
                <a:lnTo>
                  <a:pt x="2970" y="918"/>
                </a:lnTo>
                <a:lnTo>
                  <a:pt x="3059" y="933"/>
                </a:lnTo>
                <a:lnTo>
                  <a:pt x="3143" y="942"/>
                </a:lnTo>
                <a:lnTo>
                  <a:pt x="3218" y="948"/>
                </a:lnTo>
                <a:lnTo>
                  <a:pt x="3288" y="950"/>
                </a:lnTo>
                <a:lnTo>
                  <a:pt x="3352" y="948"/>
                </a:lnTo>
                <a:lnTo>
                  <a:pt x="3408" y="944"/>
                </a:lnTo>
                <a:lnTo>
                  <a:pt x="3462" y="938"/>
                </a:lnTo>
                <a:lnTo>
                  <a:pt x="3508" y="933"/>
                </a:lnTo>
                <a:lnTo>
                  <a:pt x="3551" y="923"/>
                </a:lnTo>
                <a:lnTo>
                  <a:pt x="3590" y="916"/>
                </a:lnTo>
                <a:lnTo>
                  <a:pt x="3626" y="909"/>
                </a:lnTo>
                <a:lnTo>
                  <a:pt x="3659" y="901"/>
                </a:lnTo>
                <a:lnTo>
                  <a:pt x="3689" y="896"/>
                </a:lnTo>
                <a:lnTo>
                  <a:pt x="3715" y="892"/>
                </a:lnTo>
                <a:lnTo>
                  <a:pt x="3741" y="892"/>
                </a:lnTo>
                <a:lnTo>
                  <a:pt x="3795" y="808"/>
                </a:lnTo>
                <a:lnTo>
                  <a:pt x="3842" y="734"/>
                </a:lnTo>
                <a:lnTo>
                  <a:pt x="3883" y="663"/>
                </a:lnTo>
                <a:lnTo>
                  <a:pt x="3918" y="598"/>
                </a:lnTo>
                <a:lnTo>
                  <a:pt x="3948" y="538"/>
                </a:lnTo>
                <a:lnTo>
                  <a:pt x="3974" y="484"/>
                </a:lnTo>
                <a:lnTo>
                  <a:pt x="3993" y="436"/>
                </a:lnTo>
                <a:lnTo>
                  <a:pt x="4009" y="391"/>
                </a:lnTo>
                <a:lnTo>
                  <a:pt x="4021" y="354"/>
                </a:lnTo>
                <a:lnTo>
                  <a:pt x="4028" y="318"/>
                </a:lnTo>
                <a:lnTo>
                  <a:pt x="4034" y="290"/>
                </a:lnTo>
                <a:lnTo>
                  <a:pt x="4036" y="264"/>
                </a:lnTo>
                <a:lnTo>
                  <a:pt x="4034" y="244"/>
                </a:lnTo>
                <a:lnTo>
                  <a:pt x="4032" y="227"/>
                </a:lnTo>
                <a:lnTo>
                  <a:pt x="3980" y="249"/>
                </a:lnTo>
                <a:lnTo>
                  <a:pt x="3927" y="266"/>
                </a:lnTo>
                <a:lnTo>
                  <a:pt x="3879" y="272"/>
                </a:lnTo>
                <a:lnTo>
                  <a:pt x="3831" y="272"/>
                </a:lnTo>
                <a:lnTo>
                  <a:pt x="3780" y="261"/>
                </a:lnTo>
                <a:lnTo>
                  <a:pt x="3730" y="242"/>
                </a:lnTo>
                <a:lnTo>
                  <a:pt x="3680" y="212"/>
                </a:lnTo>
                <a:lnTo>
                  <a:pt x="3641" y="192"/>
                </a:lnTo>
                <a:lnTo>
                  <a:pt x="3605" y="181"/>
                </a:lnTo>
                <a:lnTo>
                  <a:pt x="3570" y="181"/>
                </a:lnTo>
                <a:lnTo>
                  <a:pt x="3534" y="192"/>
                </a:lnTo>
                <a:lnTo>
                  <a:pt x="3497" y="212"/>
                </a:lnTo>
                <a:lnTo>
                  <a:pt x="3477" y="225"/>
                </a:lnTo>
                <a:lnTo>
                  <a:pt x="3452" y="238"/>
                </a:lnTo>
                <a:lnTo>
                  <a:pt x="3424" y="251"/>
                </a:lnTo>
                <a:lnTo>
                  <a:pt x="3391" y="263"/>
                </a:lnTo>
                <a:lnTo>
                  <a:pt x="3352" y="270"/>
                </a:lnTo>
                <a:lnTo>
                  <a:pt x="3307" y="272"/>
                </a:lnTo>
                <a:lnTo>
                  <a:pt x="3264" y="270"/>
                </a:lnTo>
                <a:lnTo>
                  <a:pt x="3227" y="263"/>
                </a:lnTo>
                <a:lnTo>
                  <a:pt x="3193" y="251"/>
                </a:lnTo>
                <a:lnTo>
                  <a:pt x="3164" y="238"/>
                </a:lnTo>
                <a:lnTo>
                  <a:pt x="3139" y="225"/>
                </a:lnTo>
                <a:lnTo>
                  <a:pt x="3115" y="210"/>
                </a:lnTo>
                <a:lnTo>
                  <a:pt x="3093" y="199"/>
                </a:lnTo>
                <a:lnTo>
                  <a:pt x="3070" y="188"/>
                </a:lnTo>
                <a:lnTo>
                  <a:pt x="3048" y="181"/>
                </a:lnTo>
                <a:lnTo>
                  <a:pt x="3024" y="179"/>
                </a:lnTo>
                <a:close/>
                <a:moveTo>
                  <a:pt x="3028" y="0"/>
                </a:moveTo>
                <a:lnTo>
                  <a:pt x="3028" y="0"/>
                </a:lnTo>
                <a:lnTo>
                  <a:pt x="3091" y="7"/>
                </a:lnTo>
                <a:lnTo>
                  <a:pt x="3154" y="28"/>
                </a:lnTo>
                <a:lnTo>
                  <a:pt x="3216" y="61"/>
                </a:lnTo>
                <a:lnTo>
                  <a:pt x="3255" y="82"/>
                </a:lnTo>
                <a:lnTo>
                  <a:pt x="3290" y="91"/>
                </a:lnTo>
                <a:lnTo>
                  <a:pt x="3326" y="91"/>
                </a:lnTo>
                <a:lnTo>
                  <a:pt x="3361" y="82"/>
                </a:lnTo>
                <a:lnTo>
                  <a:pt x="3398" y="61"/>
                </a:lnTo>
                <a:lnTo>
                  <a:pt x="3462" y="26"/>
                </a:lnTo>
                <a:lnTo>
                  <a:pt x="3525" y="6"/>
                </a:lnTo>
                <a:lnTo>
                  <a:pt x="3588" y="0"/>
                </a:lnTo>
                <a:lnTo>
                  <a:pt x="3590" y="0"/>
                </a:lnTo>
                <a:lnTo>
                  <a:pt x="3654" y="7"/>
                </a:lnTo>
                <a:lnTo>
                  <a:pt x="3715" y="28"/>
                </a:lnTo>
                <a:lnTo>
                  <a:pt x="3777" y="61"/>
                </a:lnTo>
                <a:lnTo>
                  <a:pt x="3808" y="78"/>
                </a:lnTo>
                <a:lnTo>
                  <a:pt x="3836" y="89"/>
                </a:lnTo>
                <a:lnTo>
                  <a:pt x="3862" y="93"/>
                </a:lnTo>
                <a:lnTo>
                  <a:pt x="3888" y="91"/>
                </a:lnTo>
                <a:lnTo>
                  <a:pt x="3918" y="82"/>
                </a:lnTo>
                <a:lnTo>
                  <a:pt x="3950" y="67"/>
                </a:lnTo>
                <a:lnTo>
                  <a:pt x="3967" y="60"/>
                </a:lnTo>
                <a:lnTo>
                  <a:pt x="3985" y="52"/>
                </a:lnTo>
                <a:lnTo>
                  <a:pt x="4008" y="45"/>
                </a:lnTo>
                <a:lnTo>
                  <a:pt x="4032" y="39"/>
                </a:lnTo>
                <a:lnTo>
                  <a:pt x="4058" y="39"/>
                </a:lnTo>
                <a:lnTo>
                  <a:pt x="4084" y="43"/>
                </a:lnTo>
                <a:lnTo>
                  <a:pt x="4112" y="54"/>
                </a:lnTo>
                <a:lnTo>
                  <a:pt x="4140" y="73"/>
                </a:lnTo>
                <a:lnTo>
                  <a:pt x="4166" y="101"/>
                </a:lnTo>
                <a:lnTo>
                  <a:pt x="4190" y="140"/>
                </a:lnTo>
                <a:lnTo>
                  <a:pt x="4207" y="184"/>
                </a:lnTo>
                <a:lnTo>
                  <a:pt x="4214" y="236"/>
                </a:lnTo>
                <a:lnTo>
                  <a:pt x="4214" y="292"/>
                </a:lnTo>
                <a:lnTo>
                  <a:pt x="4205" y="354"/>
                </a:lnTo>
                <a:lnTo>
                  <a:pt x="4188" y="423"/>
                </a:lnTo>
                <a:lnTo>
                  <a:pt x="4164" y="495"/>
                </a:lnTo>
                <a:lnTo>
                  <a:pt x="4131" y="575"/>
                </a:lnTo>
                <a:lnTo>
                  <a:pt x="4090" y="661"/>
                </a:lnTo>
                <a:lnTo>
                  <a:pt x="4039" y="752"/>
                </a:lnTo>
                <a:lnTo>
                  <a:pt x="3981" y="851"/>
                </a:lnTo>
                <a:lnTo>
                  <a:pt x="3916" y="955"/>
                </a:lnTo>
                <a:lnTo>
                  <a:pt x="3954" y="990"/>
                </a:lnTo>
                <a:lnTo>
                  <a:pt x="3983" y="1031"/>
                </a:lnTo>
                <a:lnTo>
                  <a:pt x="4008" y="1078"/>
                </a:lnTo>
                <a:lnTo>
                  <a:pt x="4022" y="1126"/>
                </a:lnTo>
                <a:lnTo>
                  <a:pt x="4030" y="1175"/>
                </a:lnTo>
                <a:lnTo>
                  <a:pt x="4030" y="1225"/>
                </a:lnTo>
                <a:lnTo>
                  <a:pt x="4022" y="1273"/>
                </a:lnTo>
                <a:lnTo>
                  <a:pt x="4186" y="1402"/>
                </a:lnTo>
                <a:lnTo>
                  <a:pt x="4341" y="1534"/>
                </a:lnTo>
                <a:lnTo>
                  <a:pt x="4360" y="1556"/>
                </a:lnTo>
                <a:lnTo>
                  <a:pt x="4369" y="1583"/>
                </a:lnTo>
                <a:lnTo>
                  <a:pt x="4371" y="1609"/>
                </a:lnTo>
                <a:lnTo>
                  <a:pt x="4363" y="1637"/>
                </a:lnTo>
                <a:lnTo>
                  <a:pt x="4349" y="1661"/>
                </a:lnTo>
                <a:lnTo>
                  <a:pt x="4328" y="1677"/>
                </a:lnTo>
                <a:lnTo>
                  <a:pt x="4306" y="1687"/>
                </a:lnTo>
                <a:lnTo>
                  <a:pt x="4281" y="1691"/>
                </a:lnTo>
                <a:lnTo>
                  <a:pt x="4261" y="1689"/>
                </a:lnTo>
                <a:lnTo>
                  <a:pt x="4240" y="1681"/>
                </a:lnTo>
                <a:lnTo>
                  <a:pt x="4222" y="1668"/>
                </a:lnTo>
                <a:lnTo>
                  <a:pt x="4080" y="1547"/>
                </a:lnTo>
                <a:lnTo>
                  <a:pt x="3931" y="1430"/>
                </a:lnTo>
                <a:lnTo>
                  <a:pt x="3894" y="1458"/>
                </a:lnTo>
                <a:lnTo>
                  <a:pt x="3847" y="1482"/>
                </a:lnTo>
                <a:lnTo>
                  <a:pt x="3791" y="1502"/>
                </a:lnTo>
                <a:lnTo>
                  <a:pt x="3726" y="1519"/>
                </a:lnTo>
                <a:lnTo>
                  <a:pt x="3655" y="1534"/>
                </a:lnTo>
                <a:lnTo>
                  <a:pt x="3579" y="1545"/>
                </a:lnTo>
                <a:lnTo>
                  <a:pt x="3499" y="1555"/>
                </a:lnTo>
                <a:lnTo>
                  <a:pt x="3415" y="1560"/>
                </a:lnTo>
                <a:lnTo>
                  <a:pt x="3331" y="1562"/>
                </a:lnTo>
                <a:lnTo>
                  <a:pt x="3246" y="1562"/>
                </a:lnTo>
                <a:lnTo>
                  <a:pt x="3160" y="1560"/>
                </a:lnTo>
                <a:lnTo>
                  <a:pt x="3076" y="1555"/>
                </a:lnTo>
                <a:lnTo>
                  <a:pt x="2996" y="1547"/>
                </a:lnTo>
                <a:lnTo>
                  <a:pt x="2920" y="1538"/>
                </a:lnTo>
                <a:lnTo>
                  <a:pt x="2849" y="1525"/>
                </a:lnTo>
                <a:lnTo>
                  <a:pt x="2784" y="1512"/>
                </a:lnTo>
                <a:lnTo>
                  <a:pt x="2728" y="1493"/>
                </a:lnTo>
                <a:lnTo>
                  <a:pt x="2681" y="1475"/>
                </a:lnTo>
                <a:lnTo>
                  <a:pt x="2644" y="1454"/>
                </a:lnTo>
                <a:lnTo>
                  <a:pt x="2487" y="1579"/>
                </a:lnTo>
                <a:lnTo>
                  <a:pt x="2340" y="1709"/>
                </a:lnTo>
                <a:lnTo>
                  <a:pt x="2204" y="1841"/>
                </a:lnTo>
                <a:lnTo>
                  <a:pt x="2076" y="1975"/>
                </a:lnTo>
                <a:lnTo>
                  <a:pt x="1958" y="2113"/>
                </a:lnTo>
                <a:lnTo>
                  <a:pt x="1850" y="2253"/>
                </a:lnTo>
                <a:lnTo>
                  <a:pt x="1753" y="2396"/>
                </a:lnTo>
                <a:lnTo>
                  <a:pt x="1666" y="2540"/>
                </a:lnTo>
                <a:lnTo>
                  <a:pt x="1591" y="2685"/>
                </a:lnTo>
                <a:lnTo>
                  <a:pt x="1526" y="2830"/>
                </a:lnTo>
                <a:lnTo>
                  <a:pt x="1474" y="2970"/>
                </a:lnTo>
                <a:lnTo>
                  <a:pt x="1435" y="3107"/>
                </a:lnTo>
                <a:lnTo>
                  <a:pt x="1403" y="3245"/>
                </a:lnTo>
                <a:lnTo>
                  <a:pt x="1382" y="3381"/>
                </a:lnTo>
                <a:lnTo>
                  <a:pt x="1373" y="3517"/>
                </a:lnTo>
                <a:lnTo>
                  <a:pt x="1373" y="3651"/>
                </a:lnTo>
                <a:lnTo>
                  <a:pt x="1382" y="3781"/>
                </a:lnTo>
                <a:lnTo>
                  <a:pt x="1481" y="3809"/>
                </a:lnTo>
                <a:lnTo>
                  <a:pt x="1569" y="3839"/>
                </a:lnTo>
                <a:lnTo>
                  <a:pt x="1649" y="3871"/>
                </a:lnTo>
                <a:lnTo>
                  <a:pt x="1722" y="3902"/>
                </a:lnTo>
                <a:lnTo>
                  <a:pt x="1787" y="3936"/>
                </a:lnTo>
                <a:lnTo>
                  <a:pt x="1848" y="3969"/>
                </a:lnTo>
                <a:lnTo>
                  <a:pt x="1906" y="4001"/>
                </a:lnTo>
                <a:lnTo>
                  <a:pt x="1962" y="4035"/>
                </a:lnTo>
                <a:lnTo>
                  <a:pt x="2016" y="4064"/>
                </a:lnTo>
                <a:lnTo>
                  <a:pt x="2068" y="4094"/>
                </a:lnTo>
                <a:lnTo>
                  <a:pt x="2124" y="4120"/>
                </a:lnTo>
                <a:lnTo>
                  <a:pt x="2182" y="4144"/>
                </a:lnTo>
                <a:lnTo>
                  <a:pt x="2243" y="4167"/>
                </a:lnTo>
                <a:lnTo>
                  <a:pt x="2310" y="4184"/>
                </a:lnTo>
                <a:lnTo>
                  <a:pt x="2383" y="4197"/>
                </a:lnTo>
                <a:lnTo>
                  <a:pt x="3380" y="4312"/>
                </a:lnTo>
                <a:lnTo>
                  <a:pt x="3382" y="4312"/>
                </a:lnTo>
                <a:lnTo>
                  <a:pt x="3458" y="4327"/>
                </a:lnTo>
                <a:lnTo>
                  <a:pt x="3529" y="4353"/>
                </a:lnTo>
                <a:lnTo>
                  <a:pt x="3596" y="4388"/>
                </a:lnTo>
                <a:lnTo>
                  <a:pt x="3657" y="4429"/>
                </a:lnTo>
                <a:lnTo>
                  <a:pt x="3711" y="4480"/>
                </a:lnTo>
                <a:lnTo>
                  <a:pt x="3758" y="4537"/>
                </a:lnTo>
                <a:lnTo>
                  <a:pt x="3799" y="4599"/>
                </a:lnTo>
                <a:lnTo>
                  <a:pt x="3831" y="4668"/>
                </a:lnTo>
                <a:lnTo>
                  <a:pt x="3853" y="4738"/>
                </a:lnTo>
                <a:lnTo>
                  <a:pt x="3866" y="4815"/>
                </a:lnTo>
                <a:lnTo>
                  <a:pt x="3866" y="4826"/>
                </a:lnTo>
                <a:lnTo>
                  <a:pt x="3864" y="4952"/>
                </a:lnTo>
                <a:lnTo>
                  <a:pt x="4986" y="4459"/>
                </a:lnTo>
                <a:lnTo>
                  <a:pt x="5051" y="4357"/>
                </a:lnTo>
                <a:lnTo>
                  <a:pt x="5105" y="4249"/>
                </a:lnTo>
                <a:lnTo>
                  <a:pt x="5150" y="4139"/>
                </a:lnTo>
                <a:lnTo>
                  <a:pt x="5187" y="4025"/>
                </a:lnTo>
                <a:lnTo>
                  <a:pt x="5213" y="3910"/>
                </a:lnTo>
                <a:lnTo>
                  <a:pt x="5232" y="3791"/>
                </a:lnTo>
                <a:lnTo>
                  <a:pt x="5241" y="3672"/>
                </a:lnTo>
                <a:lnTo>
                  <a:pt x="5243" y="3550"/>
                </a:lnTo>
                <a:lnTo>
                  <a:pt x="5235" y="3428"/>
                </a:lnTo>
                <a:lnTo>
                  <a:pt x="5220" y="3307"/>
                </a:lnTo>
                <a:lnTo>
                  <a:pt x="5198" y="3184"/>
                </a:lnTo>
                <a:lnTo>
                  <a:pt x="5155" y="3025"/>
                </a:lnTo>
                <a:lnTo>
                  <a:pt x="5101" y="2869"/>
                </a:lnTo>
                <a:lnTo>
                  <a:pt x="5034" y="2713"/>
                </a:lnTo>
                <a:lnTo>
                  <a:pt x="4956" y="2558"/>
                </a:lnTo>
                <a:lnTo>
                  <a:pt x="4865" y="2405"/>
                </a:lnTo>
                <a:lnTo>
                  <a:pt x="4760" y="2253"/>
                </a:lnTo>
                <a:lnTo>
                  <a:pt x="4643" y="2104"/>
                </a:lnTo>
                <a:lnTo>
                  <a:pt x="4516" y="1957"/>
                </a:lnTo>
                <a:lnTo>
                  <a:pt x="4499" y="1933"/>
                </a:lnTo>
                <a:lnTo>
                  <a:pt x="4492" y="1907"/>
                </a:lnTo>
                <a:lnTo>
                  <a:pt x="4494" y="1879"/>
                </a:lnTo>
                <a:lnTo>
                  <a:pt x="4503" y="1853"/>
                </a:lnTo>
                <a:lnTo>
                  <a:pt x="4522" y="1830"/>
                </a:lnTo>
                <a:lnTo>
                  <a:pt x="4544" y="1813"/>
                </a:lnTo>
                <a:lnTo>
                  <a:pt x="4572" y="1806"/>
                </a:lnTo>
                <a:lnTo>
                  <a:pt x="4600" y="1808"/>
                </a:lnTo>
                <a:lnTo>
                  <a:pt x="4626" y="1817"/>
                </a:lnTo>
                <a:lnTo>
                  <a:pt x="4648" y="1836"/>
                </a:lnTo>
                <a:lnTo>
                  <a:pt x="4770" y="1974"/>
                </a:lnTo>
                <a:lnTo>
                  <a:pt x="4881" y="2115"/>
                </a:lnTo>
                <a:lnTo>
                  <a:pt x="4982" y="2258"/>
                </a:lnTo>
                <a:lnTo>
                  <a:pt x="5073" y="2402"/>
                </a:lnTo>
                <a:lnTo>
                  <a:pt x="5153" y="2549"/>
                </a:lnTo>
                <a:lnTo>
                  <a:pt x="5224" y="2696"/>
                </a:lnTo>
                <a:lnTo>
                  <a:pt x="5284" y="2845"/>
                </a:lnTo>
                <a:lnTo>
                  <a:pt x="5334" y="2994"/>
                </a:lnTo>
                <a:lnTo>
                  <a:pt x="5373" y="3145"/>
                </a:lnTo>
                <a:lnTo>
                  <a:pt x="5397" y="3279"/>
                </a:lnTo>
                <a:lnTo>
                  <a:pt x="5414" y="3413"/>
                </a:lnTo>
                <a:lnTo>
                  <a:pt x="5424" y="3547"/>
                </a:lnTo>
                <a:lnTo>
                  <a:pt x="5422" y="3681"/>
                </a:lnTo>
                <a:lnTo>
                  <a:pt x="5410" y="3815"/>
                </a:lnTo>
                <a:lnTo>
                  <a:pt x="5390" y="3949"/>
                </a:lnTo>
                <a:lnTo>
                  <a:pt x="5358" y="4081"/>
                </a:lnTo>
                <a:lnTo>
                  <a:pt x="5315" y="4210"/>
                </a:lnTo>
                <a:lnTo>
                  <a:pt x="5263" y="4336"/>
                </a:lnTo>
                <a:lnTo>
                  <a:pt x="5375" y="4288"/>
                </a:lnTo>
                <a:lnTo>
                  <a:pt x="5437" y="4262"/>
                </a:lnTo>
                <a:lnTo>
                  <a:pt x="5498" y="4245"/>
                </a:lnTo>
                <a:lnTo>
                  <a:pt x="5558" y="4236"/>
                </a:lnTo>
                <a:lnTo>
                  <a:pt x="5615" y="4236"/>
                </a:lnTo>
                <a:lnTo>
                  <a:pt x="5671" y="4241"/>
                </a:lnTo>
                <a:lnTo>
                  <a:pt x="5723" y="4258"/>
                </a:lnTo>
                <a:lnTo>
                  <a:pt x="5772" y="4280"/>
                </a:lnTo>
                <a:lnTo>
                  <a:pt x="5817" y="4312"/>
                </a:lnTo>
                <a:lnTo>
                  <a:pt x="5858" y="4351"/>
                </a:lnTo>
                <a:lnTo>
                  <a:pt x="5895" y="4398"/>
                </a:lnTo>
                <a:lnTo>
                  <a:pt x="5923" y="4448"/>
                </a:lnTo>
                <a:lnTo>
                  <a:pt x="5943" y="4498"/>
                </a:lnTo>
                <a:lnTo>
                  <a:pt x="5956" y="4552"/>
                </a:lnTo>
                <a:lnTo>
                  <a:pt x="5962" y="4608"/>
                </a:lnTo>
                <a:lnTo>
                  <a:pt x="5958" y="4662"/>
                </a:lnTo>
                <a:lnTo>
                  <a:pt x="5949" y="4716"/>
                </a:lnTo>
                <a:lnTo>
                  <a:pt x="5930" y="4766"/>
                </a:lnTo>
                <a:lnTo>
                  <a:pt x="5904" y="4817"/>
                </a:lnTo>
                <a:lnTo>
                  <a:pt x="5873" y="4861"/>
                </a:lnTo>
                <a:lnTo>
                  <a:pt x="5832" y="4902"/>
                </a:lnTo>
                <a:lnTo>
                  <a:pt x="5832" y="4902"/>
                </a:lnTo>
                <a:lnTo>
                  <a:pt x="5832" y="4902"/>
                </a:lnTo>
                <a:lnTo>
                  <a:pt x="5832" y="4904"/>
                </a:lnTo>
                <a:lnTo>
                  <a:pt x="5830" y="4904"/>
                </a:lnTo>
                <a:lnTo>
                  <a:pt x="5830" y="4904"/>
                </a:lnTo>
                <a:lnTo>
                  <a:pt x="5828" y="4906"/>
                </a:lnTo>
                <a:lnTo>
                  <a:pt x="5824" y="4908"/>
                </a:lnTo>
                <a:lnTo>
                  <a:pt x="5820" y="4910"/>
                </a:lnTo>
                <a:lnTo>
                  <a:pt x="5815" y="4913"/>
                </a:lnTo>
                <a:lnTo>
                  <a:pt x="5807" y="4919"/>
                </a:lnTo>
                <a:lnTo>
                  <a:pt x="5798" y="4925"/>
                </a:lnTo>
                <a:lnTo>
                  <a:pt x="5787" y="4932"/>
                </a:lnTo>
                <a:lnTo>
                  <a:pt x="5772" y="4941"/>
                </a:lnTo>
                <a:lnTo>
                  <a:pt x="5755" y="4952"/>
                </a:lnTo>
                <a:lnTo>
                  <a:pt x="5735" y="4965"/>
                </a:lnTo>
                <a:lnTo>
                  <a:pt x="5712" y="4980"/>
                </a:lnTo>
                <a:lnTo>
                  <a:pt x="5684" y="4997"/>
                </a:lnTo>
                <a:lnTo>
                  <a:pt x="5653" y="5016"/>
                </a:lnTo>
                <a:lnTo>
                  <a:pt x="5619" y="5038"/>
                </a:lnTo>
                <a:lnTo>
                  <a:pt x="5578" y="5064"/>
                </a:lnTo>
                <a:lnTo>
                  <a:pt x="5535" y="5092"/>
                </a:lnTo>
                <a:lnTo>
                  <a:pt x="5485" y="5124"/>
                </a:lnTo>
                <a:lnTo>
                  <a:pt x="5431" y="5157"/>
                </a:lnTo>
                <a:lnTo>
                  <a:pt x="5371" y="5194"/>
                </a:lnTo>
                <a:lnTo>
                  <a:pt x="5306" y="5235"/>
                </a:lnTo>
                <a:lnTo>
                  <a:pt x="5235" y="5282"/>
                </a:lnTo>
                <a:lnTo>
                  <a:pt x="5157" y="5330"/>
                </a:lnTo>
                <a:lnTo>
                  <a:pt x="5073" y="5384"/>
                </a:lnTo>
                <a:lnTo>
                  <a:pt x="4984" y="5440"/>
                </a:lnTo>
                <a:lnTo>
                  <a:pt x="4885" y="5504"/>
                </a:lnTo>
                <a:lnTo>
                  <a:pt x="4781" y="5569"/>
                </a:lnTo>
                <a:lnTo>
                  <a:pt x="4669" y="5641"/>
                </a:lnTo>
                <a:lnTo>
                  <a:pt x="4548" y="5716"/>
                </a:lnTo>
                <a:lnTo>
                  <a:pt x="4419" y="5798"/>
                </a:lnTo>
                <a:lnTo>
                  <a:pt x="4283" y="5883"/>
                </a:lnTo>
                <a:lnTo>
                  <a:pt x="4138" y="5976"/>
                </a:lnTo>
                <a:lnTo>
                  <a:pt x="4050" y="6027"/>
                </a:lnTo>
                <a:lnTo>
                  <a:pt x="3957" y="6068"/>
                </a:lnTo>
                <a:lnTo>
                  <a:pt x="3860" y="6101"/>
                </a:lnTo>
                <a:lnTo>
                  <a:pt x="3762" y="6125"/>
                </a:lnTo>
                <a:lnTo>
                  <a:pt x="3661" y="6138"/>
                </a:lnTo>
                <a:lnTo>
                  <a:pt x="3559" y="6144"/>
                </a:lnTo>
                <a:lnTo>
                  <a:pt x="2215" y="6144"/>
                </a:lnTo>
                <a:lnTo>
                  <a:pt x="2118" y="6140"/>
                </a:lnTo>
                <a:lnTo>
                  <a:pt x="2023" y="6127"/>
                </a:lnTo>
                <a:lnTo>
                  <a:pt x="1930" y="6105"/>
                </a:lnTo>
                <a:lnTo>
                  <a:pt x="1839" y="6077"/>
                </a:lnTo>
                <a:lnTo>
                  <a:pt x="937" y="5740"/>
                </a:lnTo>
                <a:lnTo>
                  <a:pt x="937" y="5766"/>
                </a:lnTo>
                <a:lnTo>
                  <a:pt x="932" y="5818"/>
                </a:lnTo>
                <a:lnTo>
                  <a:pt x="917" y="5868"/>
                </a:lnTo>
                <a:lnTo>
                  <a:pt x="892" y="5911"/>
                </a:lnTo>
                <a:lnTo>
                  <a:pt x="859" y="5950"/>
                </a:lnTo>
                <a:lnTo>
                  <a:pt x="822" y="5982"/>
                </a:lnTo>
                <a:lnTo>
                  <a:pt x="777" y="6006"/>
                </a:lnTo>
                <a:lnTo>
                  <a:pt x="729" y="6023"/>
                </a:lnTo>
                <a:lnTo>
                  <a:pt x="674" y="6027"/>
                </a:lnTo>
                <a:lnTo>
                  <a:pt x="263" y="6027"/>
                </a:lnTo>
                <a:lnTo>
                  <a:pt x="209" y="6023"/>
                </a:lnTo>
                <a:lnTo>
                  <a:pt x="160" y="6006"/>
                </a:lnTo>
                <a:lnTo>
                  <a:pt x="116" y="5982"/>
                </a:lnTo>
                <a:lnTo>
                  <a:pt x="76" y="5950"/>
                </a:lnTo>
                <a:lnTo>
                  <a:pt x="45" y="5911"/>
                </a:lnTo>
                <a:lnTo>
                  <a:pt x="21" y="5868"/>
                </a:lnTo>
                <a:lnTo>
                  <a:pt x="6" y="5818"/>
                </a:lnTo>
                <a:lnTo>
                  <a:pt x="0" y="5766"/>
                </a:lnTo>
                <a:lnTo>
                  <a:pt x="0" y="3670"/>
                </a:lnTo>
                <a:lnTo>
                  <a:pt x="6" y="3618"/>
                </a:lnTo>
                <a:lnTo>
                  <a:pt x="21" y="3569"/>
                </a:lnTo>
                <a:lnTo>
                  <a:pt x="45" y="3524"/>
                </a:lnTo>
                <a:lnTo>
                  <a:pt x="76" y="3485"/>
                </a:lnTo>
                <a:lnTo>
                  <a:pt x="116" y="3454"/>
                </a:lnTo>
                <a:lnTo>
                  <a:pt x="160" y="3429"/>
                </a:lnTo>
                <a:lnTo>
                  <a:pt x="209" y="3415"/>
                </a:lnTo>
                <a:lnTo>
                  <a:pt x="263" y="3409"/>
                </a:lnTo>
                <a:lnTo>
                  <a:pt x="674" y="3409"/>
                </a:lnTo>
                <a:lnTo>
                  <a:pt x="729" y="3415"/>
                </a:lnTo>
                <a:lnTo>
                  <a:pt x="777" y="3429"/>
                </a:lnTo>
                <a:lnTo>
                  <a:pt x="822" y="3454"/>
                </a:lnTo>
                <a:lnTo>
                  <a:pt x="861" y="3485"/>
                </a:lnTo>
                <a:lnTo>
                  <a:pt x="892" y="3524"/>
                </a:lnTo>
                <a:lnTo>
                  <a:pt x="917" y="3569"/>
                </a:lnTo>
                <a:lnTo>
                  <a:pt x="932" y="3618"/>
                </a:lnTo>
                <a:lnTo>
                  <a:pt x="937" y="3670"/>
                </a:lnTo>
                <a:lnTo>
                  <a:pt x="937" y="3725"/>
                </a:lnTo>
                <a:lnTo>
                  <a:pt x="1068" y="3731"/>
                </a:lnTo>
                <a:lnTo>
                  <a:pt x="1198" y="3746"/>
                </a:lnTo>
                <a:lnTo>
                  <a:pt x="1191" y="3608"/>
                </a:lnTo>
                <a:lnTo>
                  <a:pt x="1194" y="3470"/>
                </a:lnTo>
                <a:lnTo>
                  <a:pt x="1207" y="3331"/>
                </a:lnTo>
                <a:lnTo>
                  <a:pt x="1230" y="3189"/>
                </a:lnTo>
                <a:lnTo>
                  <a:pt x="1263" y="3048"/>
                </a:lnTo>
                <a:lnTo>
                  <a:pt x="1306" y="2904"/>
                </a:lnTo>
                <a:lnTo>
                  <a:pt x="1358" y="2763"/>
                </a:lnTo>
                <a:lnTo>
                  <a:pt x="1427" y="2607"/>
                </a:lnTo>
                <a:lnTo>
                  <a:pt x="1507" y="2452"/>
                </a:lnTo>
                <a:lnTo>
                  <a:pt x="1599" y="2299"/>
                </a:lnTo>
                <a:lnTo>
                  <a:pt x="1701" y="2150"/>
                </a:lnTo>
                <a:lnTo>
                  <a:pt x="1813" y="2003"/>
                </a:lnTo>
                <a:lnTo>
                  <a:pt x="1936" y="1860"/>
                </a:lnTo>
                <a:lnTo>
                  <a:pt x="2070" y="1718"/>
                </a:lnTo>
                <a:lnTo>
                  <a:pt x="2215" y="1579"/>
                </a:lnTo>
                <a:lnTo>
                  <a:pt x="2370" y="1443"/>
                </a:lnTo>
                <a:lnTo>
                  <a:pt x="2534" y="1311"/>
                </a:lnTo>
                <a:lnTo>
                  <a:pt x="2532" y="1305"/>
                </a:lnTo>
                <a:lnTo>
                  <a:pt x="2495" y="1305"/>
                </a:lnTo>
                <a:lnTo>
                  <a:pt x="2450" y="1307"/>
                </a:lnTo>
                <a:lnTo>
                  <a:pt x="2402" y="1313"/>
                </a:lnTo>
                <a:lnTo>
                  <a:pt x="2348" y="1318"/>
                </a:lnTo>
                <a:lnTo>
                  <a:pt x="2292" y="1329"/>
                </a:lnTo>
                <a:lnTo>
                  <a:pt x="2232" y="1342"/>
                </a:lnTo>
                <a:lnTo>
                  <a:pt x="2172" y="1359"/>
                </a:lnTo>
                <a:lnTo>
                  <a:pt x="2113" y="1380"/>
                </a:lnTo>
                <a:lnTo>
                  <a:pt x="2053" y="1406"/>
                </a:lnTo>
                <a:lnTo>
                  <a:pt x="1995" y="1435"/>
                </a:lnTo>
                <a:lnTo>
                  <a:pt x="1941" y="1473"/>
                </a:lnTo>
                <a:lnTo>
                  <a:pt x="1891" y="1516"/>
                </a:lnTo>
                <a:lnTo>
                  <a:pt x="1846" y="1564"/>
                </a:lnTo>
                <a:lnTo>
                  <a:pt x="1809" y="1622"/>
                </a:lnTo>
                <a:lnTo>
                  <a:pt x="1790" y="1644"/>
                </a:lnTo>
                <a:lnTo>
                  <a:pt x="1766" y="1659"/>
                </a:lnTo>
                <a:lnTo>
                  <a:pt x="1740" y="1664"/>
                </a:lnTo>
                <a:lnTo>
                  <a:pt x="1712" y="1664"/>
                </a:lnTo>
                <a:lnTo>
                  <a:pt x="1684" y="1653"/>
                </a:lnTo>
                <a:lnTo>
                  <a:pt x="1662" y="1635"/>
                </a:lnTo>
                <a:lnTo>
                  <a:pt x="1647" y="1612"/>
                </a:lnTo>
                <a:lnTo>
                  <a:pt x="1641" y="1584"/>
                </a:lnTo>
                <a:lnTo>
                  <a:pt x="1643" y="1556"/>
                </a:lnTo>
                <a:lnTo>
                  <a:pt x="1653" y="1530"/>
                </a:lnTo>
                <a:lnTo>
                  <a:pt x="1699" y="1462"/>
                </a:lnTo>
                <a:lnTo>
                  <a:pt x="1753" y="1400"/>
                </a:lnTo>
                <a:lnTo>
                  <a:pt x="1815" y="1344"/>
                </a:lnTo>
                <a:lnTo>
                  <a:pt x="1885" y="1294"/>
                </a:lnTo>
                <a:lnTo>
                  <a:pt x="1962" y="1249"/>
                </a:lnTo>
                <a:lnTo>
                  <a:pt x="2048" y="1212"/>
                </a:lnTo>
                <a:lnTo>
                  <a:pt x="2139" y="1180"/>
                </a:lnTo>
                <a:lnTo>
                  <a:pt x="2239" y="1156"/>
                </a:lnTo>
                <a:lnTo>
                  <a:pt x="2321" y="1141"/>
                </a:lnTo>
                <a:lnTo>
                  <a:pt x="2398" y="1132"/>
                </a:lnTo>
                <a:lnTo>
                  <a:pt x="2467" y="1126"/>
                </a:lnTo>
                <a:lnTo>
                  <a:pt x="2525" y="1125"/>
                </a:lnTo>
                <a:lnTo>
                  <a:pt x="2528" y="1113"/>
                </a:lnTo>
                <a:lnTo>
                  <a:pt x="2498" y="1080"/>
                </a:lnTo>
                <a:lnTo>
                  <a:pt x="2467" y="1048"/>
                </a:lnTo>
                <a:lnTo>
                  <a:pt x="2430" y="1018"/>
                </a:lnTo>
                <a:lnTo>
                  <a:pt x="2389" y="990"/>
                </a:lnTo>
                <a:lnTo>
                  <a:pt x="2346" y="968"/>
                </a:lnTo>
                <a:lnTo>
                  <a:pt x="2297" y="951"/>
                </a:lnTo>
                <a:lnTo>
                  <a:pt x="2243" y="938"/>
                </a:lnTo>
                <a:lnTo>
                  <a:pt x="2187" y="935"/>
                </a:lnTo>
                <a:lnTo>
                  <a:pt x="2126" y="936"/>
                </a:lnTo>
                <a:lnTo>
                  <a:pt x="2042" y="942"/>
                </a:lnTo>
                <a:lnTo>
                  <a:pt x="1962" y="940"/>
                </a:lnTo>
                <a:lnTo>
                  <a:pt x="1887" y="933"/>
                </a:lnTo>
                <a:lnTo>
                  <a:pt x="1820" y="918"/>
                </a:lnTo>
                <a:lnTo>
                  <a:pt x="1757" y="899"/>
                </a:lnTo>
                <a:lnTo>
                  <a:pt x="1697" y="877"/>
                </a:lnTo>
                <a:lnTo>
                  <a:pt x="1645" y="853"/>
                </a:lnTo>
                <a:lnTo>
                  <a:pt x="1599" y="829"/>
                </a:lnTo>
                <a:lnTo>
                  <a:pt x="1558" y="802"/>
                </a:lnTo>
                <a:lnTo>
                  <a:pt x="1535" y="782"/>
                </a:lnTo>
                <a:lnTo>
                  <a:pt x="1522" y="758"/>
                </a:lnTo>
                <a:lnTo>
                  <a:pt x="1517" y="730"/>
                </a:lnTo>
                <a:lnTo>
                  <a:pt x="1520" y="704"/>
                </a:lnTo>
                <a:lnTo>
                  <a:pt x="1532" y="678"/>
                </a:lnTo>
                <a:lnTo>
                  <a:pt x="1552" y="655"/>
                </a:lnTo>
                <a:lnTo>
                  <a:pt x="1576" y="642"/>
                </a:lnTo>
                <a:lnTo>
                  <a:pt x="1604" y="637"/>
                </a:lnTo>
                <a:lnTo>
                  <a:pt x="1630" y="640"/>
                </a:lnTo>
                <a:lnTo>
                  <a:pt x="1658" y="652"/>
                </a:lnTo>
                <a:lnTo>
                  <a:pt x="1694" y="676"/>
                </a:lnTo>
                <a:lnTo>
                  <a:pt x="1736" y="698"/>
                </a:lnTo>
                <a:lnTo>
                  <a:pt x="1785" y="719"/>
                </a:lnTo>
                <a:lnTo>
                  <a:pt x="1839" y="737"/>
                </a:lnTo>
                <a:lnTo>
                  <a:pt x="1897" y="750"/>
                </a:lnTo>
                <a:lnTo>
                  <a:pt x="1962" y="760"/>
                </a:lnTo>
                <a:lnTo>
                  <a:pt x="2031" y="763"/>
                </a:lnTo>
                <a:lnTo>
                  <a:pt x="2105" y="758"/>
                </a:lnTo>
                <a:lnTo>
                  <a:pt x="2178" y="754"/>
                </a:lnTo>
                <a:lnTo>
                  <a:pt x="2245" y="758"/>
                </a:lnTo>
                <a:lnTo>
                  <a:pt x="2308" y="767"/>
                </a:lnTo>
                <a:lnTo>
                  <a:pt x="2366" y="784"/>
                </a:lnTo>
                <a:lnTo>
                  <a:pt x="2420" y="804"/>
                </a:lnTo>
                <a:lnTo>
                  <a:pt x="2471" y="830"/>
                </a:lnTo>
                <a:lnTo>
                  <a:pt x="2517" y="860"/>
                </a:lnTo>
                <a:lnTo>
                  <a:pt x="2558" y="890"/>
                </a:lnTo>
                <a:lnTo>
                  <a:pt x="2595" y="923"/>
                </a:lnTo>
                <a:lnTo>
                  <a:pt x="2629" y="955"/>
                </a:lnTo>
                <a:lnTo>
                  <a:pt x="2651" y="940"/>
                </a:lnTo>
                <a:lnTo>
                  <a:pt x="2675" y="925"/>
                </a:lnTo>
                <a:lnTo>
                  <a:pt x="2612" y="825"/>
                </a:lnTo>
                <a:lnTo>
                  <a:pt x="2558" y="730"/>
                </a:lnTo>
                <a:lnTo>
                  <a:pt x="2513" y="642"/>
                </a:lnTo>
                <a:lnTo>
                  <a:pt x="2474" y="559"/>
                </a:lnTo>
                <a:lnTo>
                  <a:pt x="2444" y="482"/>
                </a:lnTo>
                <a:lnTo>
                  <a:pt x="2422" y="411"/>
                </a:lnTo>
                <a:lnTo>
                  <a:pt x="2407" y="344"/>
                </a:lnTo>
                <a:lnTo>
                  <a:pt x="2400" y="285"/>
                </a:lnTo>
                <a:lnTo>
                  <a:pt x="2400" y="231"/>
                </a:lnTo>
                <a:lnTo>
                  <a:pt x="2409" y="181"/>
                </a:lnTo>
                <a:lnTo>
                  <a:pt x="2424" y="138"/>
                </a:lnTo>
                <a:lnTo>
                  <a:pt x="2448" y="99"/>
                </a:lnTo>
                <a:lnTo>
                  <a:pt x="2474" y="71"/>
                </a:lnTo>
                <a:lnTo>
                  <a:pt x="2502" y="52"/>
                </a:lnTo>
                <a:lnTo>
                  <a:pt x="2530" y="41"/>
                </a:lnTo>
                <a:lnTo>
                  <a:pt x="2558" y="37"/>
                </a:lnTo>
                <a:lnTo>
                  <a:pt x="2584" y="39"/>
                </a:lnTo>
                <a:lnTo>
                  <a:pt x="2608" y="45"/>
                </a:lnTo>
                <a:lnTo>
                  <a:pt x="2629" y="52"/>
                </a:lnTo>
                <a:lnTo>
                  <a:pt x="2649" y="60"/>
                </a:lnTo>
                <a:lnTo>
                  <a:pt x="2664" y="67"/>
                </a:lnTo>
                <a:lnTo>
                  <a:pt x="2696" y="82"/>
                </a:lnTo>
                <a:lnTo>
                  <a:pt x="2726" y="89"/>
                </a:lnTo>
                <a:lnTo>
                  <a:pt x="2752" y="93"/>
                </a:lnTo>
                <a:lnTo>
                  <a:pt x="2778" y="89"/>
                </a:lnTo>
                <a:lnTo>
                  <a:pt x="2806" y="78"/>
                </a:lnTo>
                <a:lnTo>
                  <a:pt x="2838" y="61"/>
                </a:lnTo>
                <a:lnTo>
                  <a:pt x="2901" y="26"/>
                </a:lnTo>
                <a:lnTo>
                  <a:pt x="2964" y="6"/>
                </a:lnTo>
                <a:lnTo>
                  <a:pt x="3028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solidFill>
              <a:srgbClr val="80808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6" name="Группа 35"/>
          <p:cNvGrpSpPr/>
          <p:nvPr/>
        </p:nvGrpSpPr>
        <p:grpSpPr>
          <a:xfrm>
            <a:off x="5257034" y="1235022"/>
            <a:ext cx="331130" cy="347721"/>
            <a:chOff x="4440238" y="225425"/>
            <a:chExt cx="6505575" cy="6505576"/>
          </a:xfrm>
          <a:solidFill>
            <a:schemeClr val="bg1">
              <a:lumMod val="50000"/>
            </a:schemeClr>
          </a:solidFill>
        </p:grpSpPr>
        <p:sp>
          <p:nvSpPr>
            <p:cNvPr id="37" name="Freeform 237"/>
            <p:cNvSpPr>
              <a:spLocks/>
            </p:cNvSpPr>
            <p:nvPr/>
          </p:nvSpPr>
          <p:spPr bwMode="auto">
            <a:xfrm>
              <a:off x="6483351" y="3355975"/>
              <a:ext cx="254000" cy="254000"/>
            </a:xfrm>
            <a:custGeom>
              <a:avLst/>
              <a:gdLst>
                <a:gd name="T0" fmla="*/ 79 w 160"/>
                <a:gd name="T1" fmla="*/ 0 h 160"/>
                <a:gd name="T2" fmla="*/ 100 w 160"/>
                <a:gd name="T3" fmla="*/ 2 h 160"/>
                <a:gd name="T4" fmla="*/ 119 w 160"/>
                <a:gd name="T5" fmla="*/ 11 h 160"/>
                <a:gd name="T6" fmla="*/ 136 w 160"/>
                <a:gd name="T7" fmla="*/ 24 h 160"/>
                <a:gd name="T8" fmla="*/ 149 w 160"/>
                <a:gd name="T9" fmla="*/ 41 h 160"/>
                <a:gd name="T10" fmla="*/ 157 w 160"/>
                <a:gd name="T11" fmla="*/ 60 h 160"/>
                <a:gd name="T12" fmla="*/ 160 w 160"/>
                <a:gd name="T13" fmla="*/ 81 h 160"/>
                <a:gd name="T14" fmla="*/ 157 w 160"/>
                <a:gd name="T15" fmla="*/ 101 h 160"/>
                <a:gd name="T16" fmla="*/ 149 w 160"/>
                <a:gd name="T17" fmla="*/ 120 h 160"/>
                <a:gd name="T18" fmla="*/ 136 w 160"/>
                <a:gd name="T19" fmla="*/ 137 h 160"/>
                <a:gd name="T20" fmla="*/ 119 w 160"/>
                <a:gd name="T21" fmla="*/ 150 h 160"/>
                <a:gd name="T22" fmla="*/ 100 w 160"/>
                <a:gd name="T23" fmla="*/ 158 h 160"/>
                <a:gd name="T24" fmla="*/ 79 w 160"/>
                <a:gd name="T25" fmla="*/ 160 h 160"/>
                <a:gd name="T26" fmla="*/ 59 w 160"/>
                <a:gd name="T27" fmla="*/ 158 h 160"/>
                <a:gd name="T28" fmla="*/ 41 w 160"/>
                <a:gd name="T29" fmla="*/ 150 h 160"/>
                <a:gd name="T30" fmla="*/ 23 w 160"/>
                <a:gd name="T31" fmla="*/ 137 h 160"/>
                <a:gd name="T32" fmla="*/ 9 w 160"/>
                <a:gd name="T33" fmla="*/ 120 h 160"/>
                <a:gd name="T34" fmla="*/ 2 w 160"/>
                <a:gd name="T35" fmla="*/ 101 h 160"/>
                <a:gd name="T36" fmla="*/ 0 w 160"/>
                <a:gd name="T37" fmla="*/ 81 h 160"/>
                <a:gd name="T38" fmla="*/ 2 w 160"/>
                <a:gd name="T39" fmla="*/ 60 h 160"/>
                <a:gd name="T40" fmla="*/ 9 w 160"/>
                <a:gd name="T41" fmla="*/ 41 h 160"/>
                <a:gd name="T42" fmla="*/ 23 w 160"/>
                <a:gd name="T43" fmla="*/ 24 h 160"/>
                <a:gd name="T44" fmla="*/ 41 w 160"/>
                <a:gd name="T45" fmla="*/ 11 h 160"/>
                <a:gd name="T46" fmla="*/ 59 w 160"/>
                <a:gd name="T47" fmla="*/ 2 h 160"/>
                <a:gd name="T48" fmla="*/ 79 w 160"/>
                <a:gd name="T4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0" h="160">
                  <a:moveTo>
                    <a:pt x="79" y="0"/>
                  </a:moveTo>
                  <a:lnTo>
                    <a:pt x="100" y="2"/>
                  </a:lnTo>
                  <a:lnTo>
                    <a:pt x="119" y="11"/>
                  </a:lnTo>
                  <a:lnTo>
                    <a:pt x="136" y="24"/>
                  </a:lnTo>
                  <a:lnTo>
                    <a:pt x="149" y="41"/>
                  </a:lnTo>
                  <a:lnTo>
                    <a:pt x="157" y="60"/>
                  </a:lnTo>
                  <a:lnTo>
                    <a:pt x="160" y="81"/>
                  </a:lnTo>
                  <a:lnTo>
                    <a:pt x="157" y="101"/>
                  </a:lnTo>
                  <a:lnTo>
                    <a:pt x="149" y="120"/>
                  </a:lnTo>
                  <a:lnTo>
                    <a:pt x="136" y="137"/>
                  </a:lnTo>
                  <a:lnTo>
                    <a:pt x="119" y="150"/>
                  </a:lnTo>
                  <a:lnTo>
                    <a:pt x="100" y="158"/>
                  </a:lnTo>
                  <a:lnTo>
                    <a:pt x="79" y="160"/>
                  </a:lnTo>
                  <a:lnTo>
                    <a:pt x="59" y="158"/>
                  </a:lnTo>
                  <a:lnTo>
                    <a:pt x="41" y="150"/>
                  </a:lnTo>
                  <a:lnTo>
                    <a:pt x="23" y="137"/>
                  </a:lnTo>
                  <a:lnTo>
                    <a:pt x="9" y="120"/>
                  </a:lnTo>
                  <a:lnTo>
                    <a:pt x="2" y="101"/>
                  </a:lnTo>
                  <a:lnTo>
                    <a:pt x="0" y="81"/>
                  </a:lnTo>
                  <a:lnTo>
                    <a:pt x="2" y="60"/>
                  </a:lnTo>
                  <a:lnTo>
                    <a:pt x="9" y="41"/>
                  </a:lnTo>
                  <a:lnTo>
                    <a:pt x="23" y="24"/>
                  </a:lnTo>
                  <a:lnTo>
                    <a:pt x="41" y="11"/>
                  </a:lnTo>
                  <a:lnTo>
                    <a:pt x="59" y="2"/>
                  </a:lnTo>
                  <a:lnTo>
                    <a:pt x="79" y="0"/>
                  </a:lnTo>
                  <a:close/>
                </a:path>
              </a:pathLst>
            </a:custGeom>
            <a:grpFill/>
            <a:ln w="12700">
              <a:solidFill>
                <a:srgbClr val="969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238"/>
            <p:cNvSpPr>
              <a:spLocks noEditPoints="1"/>
            </p:cNvSpPr>
            <p:nvPr/>
          </p:nvSpPr>
          <p:spPr bwMode="auto">
            <a:xfrm>
              <a:off x="4865688" y="225425"/>
              <a:ext cx="6080125" cy="6080125"/>
            </a:xfrm>
            <a:custGeom>
              <a:avLst/>
              <a:gdLst>
                <a:gd name="T0" fmla="*/ 2494 w 3830"/>
                <a:gd name="T1" fmla="*/ 3034 h 3830"/>
                <a:gd name="T2" fmla="*/ 1309 w 3830"/>
                <a:gd name="T3" fmla="*/ 3282 h 3830"/>
                <a:gd name="T4" fmla="*/ 796 w 3830"/>
                <a:gd name="T5" fmla="*/ 1336 h 3830"/>
                <a:gd name="T6" fmla="*/ 2768 w 3830"/>
                <a:gd name="T7" fmla="*/ 343 h 3830"/>
                <a:gd name="T8" fmla="*/ 2361 w 3830"/>
                <a:gd name="T9" fmla="*/ 525 h 3830"/>
                <a:gd name="T10" fmla="*/ 2052 w 3830"/>
                <a:gd name="T11" fmla="*/ 759 h 3830"/>
                <a:gd name="T12" fmla="*/ 1890 w 3830"/>
                <a:gd name="T13" fmla="*/ 2958 h 3830"/>
                <a:gd name="T14" fmla="*/ 1245 w 3830"/>
                <a:gd name="T15" fmla="*/ 2279 h 3830"/>
                <a:gd name="T16" fmla="*/ 1286 w 3830"/>
                <a:gd name="T17" fmla="*/ 2209 h 3830"/>
                <a:gd name="T18" fmla="*/ 1365 w 3830"/>
                <a:gd name="T19" fmla="*/ 2209 h 3830"/>
                <a:gd name="T20" fmla="*/ 3133 w 3830"/>
                <a:gd name="T21" fmla="*/ 1710 h 3830"/>
                <a:gd name="T22" fmla="*/ 3354 w 3830"/>
                <a:gd name="T23" fmla="*/ 1376 h 3830"/>
                <a:gd name="T24" fmla="*/ 2768 w 3830"/>
                <a:gd name="T25" fmla="*/ 343 h 3830"/>
                <a:gd name="T26" fmla="*/ 3506 w 3830"/>
                <a:gd name="T27" fmla="*/ 180 h 3830"/>
                <a:gd name="T28" fmla="*/ 3207 w 3830"/>
                <a:gd name="T29" fmla="*/ 227 h 3830"/>
                <a:gd name="T30" fmla="*/ 3541 w 3830"/>
                <a:gd name="T31" fmla="*/ 889 h 3830"/>
                <a:gd name="T32" fmla="*/ 3618 w 3830"/>
                <a:gd name="T33" fmla="*/ 541 h 3830"/>
                <a:gd name="T34" fmla="*/ 3656 w 3830"/>
                <a:gd name="T35" fmla="*/ 263 h 3830"/>
                <a:gd name="T36" fmla="*/ 3769 w 3830"/>
                <a:gd name="T37" fmla="*/ 2 h 3830"/>
                <a:gd name="T38" fmla="*/ 3828 w 3830"/>
                <a:gd name="T39" fmla="*/ 61 h 3830"/>
                <a:gd name="T40" fmla="*/ 3828 w 3830"/>
                <a:gd name="T41" fmla="*/ 132 h 3830"/>
                <a:gd name="T42" fmla="*/ 3814 w 3830"/>
                <a:gd name="T43" fmla="*/ 304 h 3830"/>
                <a:gd name="T44" fmla="*/ 3777 w 3830"/>
                <a:gd name="T45" fmla="*/ 568 h 3830"/>
                <a:gd name="T46" fmla="*/ 3706 w 3830"/>
                <a:gd name="T47" fmla="*/ 892 h 3830"/>
                <a:gd name="T48" fmla="*/ 3572 w 3830"/>
                <a:gd name="T49" fmla="*/ 1288 h 3830"/>
                <a:gd name="T50" fmla="*/ 3369 w 3830"/>
                <a:gd name="T51" fmla="*/ 1667 h 3830"/>
                <a:gd name="T52" fmla="*/ 2731 w 3830"/>
                <a:gd name="T53" fmla="*/ 2343 h 3830"/>
                <a:gd name="T54" fmla="*/ 2627 w 3830"/>
                <a:gd name="T55" fmla="*/ 3128 h 3830"/>
                <a:gd name="T56" fmla="*/ 1894 w 3830"/>
                <a:gd name="T57" fmla="*/ 3830 h 3830"/>
                <a:gd name="T58" fmla="*/ 1827 w 3830"/>
                <a:gd name="T59" fmla="*/ 3799 h 3830"/>
                <a:gd name="T60" fmla="*/ 1733 w 3830"/>
                <a:gd name="T61" fmla="*/ 3251 h 3830"/>
                <a:gd name="T62" fmla="*/ 1394 w 3830"/>
                <a:gd name="T63" fmla="*/ 3452 h 3830"/>
                <a:gd name="T64" fmla="*/ 1324 w 3830"/>
                <a:gd name="T65" fmla="*/ 3491 h 3830"/>
                <a:gd name="T66" fmla="*/ 363 w 3830"/>
                <a:gd name="T67" fmla="*/ 2562 h 3830"/>
                <a:gd name="T68" fmla="*/ 340 w 3830"/>
                <a:gd name="T69" fmla="*/ 2495 h 3830"/>
                <a:gd name="T70" fmla="*/ 378 w 3830"/>
                <a:gd name="T71" fmla="*/ 2436 h 3830"/>
                <a:gd name="T72" fmla="*/ 645 w 3830"/>
                <a:gd name="T73" fmla="*/ 2164 h 3830"/>
                <a:gd name="T74" fmla="*/ 596 w 3830"/>
                <a:gd name="T75" fmla="*/ 2117 h 3830"/>
                <a:gd name="T76" fmla="*/ 580 w 3830"/>
                <a:gd name="T77" fmla="*/ 2099 h 3830"/>
                <a:gd name="T78" fmla="*/ 47 w 3830"/>
                <a:gd name="T79" fmla="*/ 2012 h 3830"/>
                <a:gd name="T80" fmla="*/ 0 w 3830"/>
                <a:gd name="T81" fmla="*/ 1942 h 3830"/>
                <a:gd name="T82" fmla="*/ 702 w 3830"/>
                <a:gd name="T83" fmla="*/ 1203 h 3830"/>
                <a:gd name="T84" fmla="*/ 1487 w 3830"/>
                <a:gd name="T85" fmla="*/ 1099 h 3830"/>
                <a:gd name="T86" fmla="*/ 2163 w 3830"/>
                <a:gd name="T87" fmla="*/ 461 h 3830"/>
                <a:gd name="T88" fmla="*/ 2542 w 3830"/>
                <a:gd name="T89" fmla="*/ 258 h 3830"/>
                <a:gd name="T90" fmla="*/ 2938 w 3830"/>
                <a:gd name="T91" fmla="*/ 124 h 3830"/>
                <a:gd name="T92" fmla="*/ 3262 w 3830"/>
                <a:gd name="T93" fmla="*/ 53 h 3830"/>
                <a:gd name="T94" fmla="*/ 3526 w 3830"/>
                <a:gd name="T95" fmla="*/ 16 h 3830"/>
                <a:gd name="T96" fmla="*/ 3698 w 3830"/>
                <a:gd name="T97" fmla="*/ 2 h 3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830" h="3830">
                  <a:moveTo>
                    <a:pt x="2550" y="2525"/>
                  </a:moveTo>
                  <a:lnTo>
                    <a:pt x="1890" y="3184"/>
                  </a:lnTo>
                  <a:lnTo>
                    <a:pt x="1947" y="3580"/>
                  </a:lnTo>
                  <a:lnTo>
                    <a:pt x="2494" y="3034"/>
                  </a:lnTo>
                  <a:lnTo>
                    <a:pt x="2550" y="2525"/>
                  </a:lnTo>
                  <a:close/>
                  <a:moveTo>
                    <a:pt x="831" y="2351"/>
                  </a:moveTo>
                  <a:lnTo>
                    <a:pt x="548" y="2521"/>
                  </a:lnTo>
                  <a:lnTo>
                    <a:pt x="1309" y="3282"/>
                  </a:lnTo>
                  <a:lnTo>
                    <a:pt x="1479" y="2999"/>
                  </a:lnTo>
                  <a:lnTo>
                    <a:pt x="831" y="2351"/>
                  </a:lnTo>
                  <a:close/>
                  <a:moveTo>
                    <a:pt x="1305" y="1280"/>
                  </a:moveTo>
                  <a:lnTo>
                    <a:pt x="796" y="1336"/>
                  </a:lnTo>
                  <a:lnTo>
                    <a:pt x="250" y="1883"/>
                  </a:lnTo>
                  <a:lnTo>
                    <a:pt x="646" y="1940"/>
                  </a:lnTo>
                  <a:lnTo>
                    <a:pt x="1305" y="1280"/>
                  </a:lnTo>
                  <a:close/>
                  <a:moveTo>
                    <a:pt x="2768" y="343"/>
                  </a:moveTo>
                  <a:lnTo>
                    <a:pt x="2658" y="384"/>
                  </a:lnTo>
                  <a:lnTo>
                    <a:pt x="2552" y="428"/>
                  </a:lnTo>
                  <a:lnTo>
                    <a:pt x="2454" y="476"/>
                  </a:lnTo>
                  <a:lnTo>
                    <a:pt x="2361" y="525"/>
                  </a:lnTo>
                  <a:lnTo>
                    <a:pt x="2274" y="580"/>
                  </a:lnTo>
                  <a:lnTo>
                    <a:pt x="2195" y="636"/>
                  </a:lnTo>
                  <a:lnTo>
                    <a:pt x="2120" y="697"/>
                  </a:lnTo>
                  <a:lnTo>
                    <a:pt x="2052" y="759"/>
                  </a:lnTo>
                  <a:lnTo>
                    <a:pt x="1580" y="1232"/>
                  </a:lnTo>
                  <a:lnTo>
                    <a:pt x="759" y="2053"/>
                  </a:lnTo>
                  <a:lnTo>
                    <a:pt x="1777" y="3071"/>
                  </a:lnTo>
                  <a:lnTo>
                    <a:pt x="1890" y="2958"/>
                  </a:lnTo>
                  <a:lnTo>
                    <a:pt x="1268" y="2336"/>
                  </a:lnTo>
                  <a:lnTo>
                    <a:pt x="1256" y="2318"/>
                  </a:lnTo>
                  <a:lnTo>
                    <a:pt x="1247" y="2299"/>
                  </a:lnTo>
                  <a:lnTo>
                    <a:pt x="1245" y="2279"/>
                  </a:lnTo>
                  <a:lnTo>
                    <a:pt x="1247" y="2259"/>
                  </a:lnTo>
                  <a:lnTo>
                    <a:pt x="1256" y="2239"/>
                  </a:lnTo>
                  <a:lnTo>
                    <a:pt x="1268" y="2222"/>
                  </a:lnTo>
                  <a:lnTo>
                    <a:pt x="1286" y="2209"/>
                  </a:lnTo>
                  <a:lnTo>
                    <a:pt x="1304" y="2202"/>
                  </a:lnTo>
                  <a:lnTo>
                    <a:pt x="1325" y="2199"/>
                  </a:lnTo>
                  <a:lnTo>
                    <a:pt x="1345" y="2202"/>
                  </a:lnTo>
                  <a:lnTo>
                    <a:pt x="1365" y="2209"/>
                  </a:lnTo>
                  <a:lnTo>
                    <a:pt x="1381" y="2222"/>
                  </a:lnTo>
                  <a:lnTo>
                    <a:pt x="2005" y="2845"/>
                  </a:lnTo>
                  <a:lnTo>
                    <a:pt x="3071" y="1778"/>
                  </a:lnTo>
                  <a:lnTo>
                    <a:pt x="3133" y="1710"/>
                  </a:lnTo>
                  <a:lnTo>
                    <a:pt x="3194" y="1635"/>
                  </a:lnTo>
                  <a:lnTo>
                    <a:pt x="3250" y="1556"/>
                  </a:lnTo>
                  <a:lnTo>
                    <a:pt x="3305" y="1469"/>
                  </a:lnTo>
                  <a:lnTo>
                    <a:pt x="3354" y="1376"/>
                  </a:lnTo>
                  <a:lnTo>
                    <a:pt x="3402" y="1278"/>
                  </a:lnTo>
                  <a:lnTo>
                    <a:pt x="3446" y="1172"/>
                  </a:lnTo>
                  <a:lnTo>
                    <a:pt x="3487" y="1062"/>
                  </a:lnTo>
                  <a:lnTo>
                    <a:pt x="2768" y="343"/>
                  </a:lnTo>
                  <a:close/>
                  <a:moveTo>
                    <a:pt x="3665" y="165"/>
                  </a:moveTo>
                  <a:lnTo>
                    <a:pt x="3620" y="169"/>
                  </a:lnTo>
                  <a:lnTo>
                    <a:pt x="3567" y="174"/>
                  </a:lnTo>
                  <a:lnTo>
                    <a:pt x="3506" y="180"/>
                  </a:lnTo>
                  <a:lnTo>
                    <a:pt x="3439" y="189"/>
                  </a:lnTo>
                  <a:lnTo>
                    <a:pt x="3367" y="200"/>
                  </a:lnTo>
                  <a:lnTo>
                    <a:pt x="3289" y="212"/>
                  </a:lnTo>
                  <a:lnTo>
                    <a:pt x="3207" y="227"/>
                  </a:lnTo>
                  <a:lnTo>
                    <a:pt x="3121" y="245"/>
                  </a:lnTo>
                  <a:lnTo>
                    <a:pt x="3032" y="266"/>
                  </a:lnTo>
                  <a:lnTo>
                    <a:pt x="2941" y="289"/>
                  </a:lnTo>
                  <a:lnTo>
                    <a:pt x="3541" y="889"/>
                  </a:lnTo>
                  <a:lnTo>
                    <a:pt x="3564" y="798"/>
                  </a:lnTo>
                  <a:lnTo>
                    <a:pt x="3585" y="709"/>
                  </a:lnTo>
                  <a:lnTo>
                    <a:pt x="3603" y="623"/>
                  </a:lnTo>
                  <a:lnTo>
                    <a:pt x="3618" y="541"/>
                  </a:lnTo>
                  <a:lnTo>
                    <a:pt x="3630" y="463"/>
                  </a:lnTo>
                  <a:lnTo>
                    <a:pt x="3641" y="391"/>
                  </a:lnTo>
                  <a:lnTo>
                    <a:pt x="3650" y="324"/>
                  </a:lnTo>
                  <a:lnTo>
                    <a:pt x="3656" y="263"/>
                  </a:lnTo>
                  <a:lnTo>
                    <a:pt x="3661" y="210"/>
                  </a:lnTo>
                  <a:lnTo>
                    <a:pt x="3665" y="165"/>
                  </a:lnTo>
                  <a:close/>
                  <a:moveTo>
                    <a:pt x="3748" y="0"/>
                  </a:moveTo>
                  <a:lnTo>
                    <a:pt x="3769" y="2"/>
                  </a:lnTo>
                  <a:lnTo>
                    <a:pt x="3789" y="10"/>
                  </a:lnTo>
                  <a:lnTo>
                    <a:pt x="3806" y="24"/>
                  </a:lnTo>
                  <a:lnTo>
                    <a:pt x="3820" y="41"/>
                  </a:lnTo>
                  <a:lnTo>
                    <a:pt x="3828" y="61"/>
                  </a:lnTo>
                  <a:lnTo>
                    <a:pt x="3830" y="82"/>
                  </a:lnTo>
                  <a:lnTo>
                    <a:pt x="3830" y="89"/>
                  </a:lnTo>
                  <a:lnTo>
                    <a:pt x="3829" y="107"/>
                  </a:lnTo>
                  <a:lnTo>
                    <a:pt x="3828" y="132"/>
                  </a:lnTo>
                  <a:lnTo>
                    <a:pt x="3826" y="164"/>
                  </a:lnTo>
                  <a:lnTo>
                    <a:pt x="3823" y="205"/>
                  </a:lnTo>
                  <a:lnTo>
                    <a:pt x="3819" y="251"/>
                  </a:lnTo>
                  <a:lnTo>
                    <a:pt x="3814" y="304"/>
                  </a:lnTo>
                  <a:lnTo>
                    <a:pt x="3806" y="363"/>
                  </a:lnTo>
                  <a:lnTo>
                    <a:pt x="3799" y="426"/>
                  </a:lnTo>
                  <a:lnTo>
                    <a:pt x="3788" y="495"/>
                  </a:lnTo>
                  <a:lnTo>
                    <a:pt x="3777" y="568"/>
                  </a:lnTo>
                  <a:lnTo>
                    <a:pt x="3762" y="645"/>
                  </a:lnTo>
                  <a:lnTo>
                    <a:pt x="3746" y="724"/>
                  </a:lnTo>
                  <a:lnTo>
                    <a:pt x="3727" y="806"/>
                  </a:lnTo>
                  <a:lnTo>
                    <a:pt x="3706" y="892"/>
                  </a:lnTo>
                  <a:lnTo>
                    <a:pt x="3681" y="977"/>
                  </a:lnTo>
                  <a:lnTo>
                    <a:pt x="3655" y="1065"/>
                  </a:lnTo>
                  <a:lnTo>
                    <a:pt x="3615" y="1178"/>
                  </a:lnTo>
                  <a:lnTo>
                    <a:pt x="3572" y="1288"/>
                  </a:lnTo>
                  <a:lnTo>
                    <a:pt x="3526" y="1391"/>
                  </a:lnTo>
                  <a:lnTo>
                    <a:pt x="3477" y="1488"/>
                  </a:lnTo>
                  <a:lnTo>
                    <a:pt x="3425" y="1580"/>
                  </a:lnTo>
                  <a:lnTo>
                    <a:pt x="3369" y="1667"/>
                  </a:lnTo>
                  <a:lnTo>
                    <a:pt x="3311" y="1747"/>
                  </a:lnTo>
                  <a:lnTo>
                    <a:pt x="3249" y="1822"/>
                  </a:lnTo>
                  <a:lnTo>
                    <a:pt x="3184" y="1891"/>
                  </a:lnTo>
                  <a:lnTo>
                    <a:pt x="2731" y="2343"/>
                  </a:lnTo>
                  <a:lnTo>
                    <a:pt x="2649" y="3080"/>
                  </a:lnTo>
                  <a:lnTo>
                    <a:pt x="2645" y="3097"/>
                  </a:lnTo>
                  <a:lnTo>
                    <a:pt x="2638" y="3113"/>
                  </a:lnTo>
                  <a:lnTo>
                    <a:pt x="2627" y="3128"/>
                  </a:lnTo>
                  <a:lnTo>
                    <a:pt x="1947" y="3807"/>
                  </a:lnTo>
                  <a:lnTo>
                    <a:pt x="1931" y="3820"/>
                  </a:lnTo>
                  <a:lnTo>
                    <a:pt x="1913" y="3827"/>
                  </a:lnTo>
                  <a:lnTo>
                    <a:pt x="1894" y="3830"/>
                  </a:lnTo>
                  <a:lnTo>
                    <a:pt x="1875" y="3829"/>
                  </a:lnTo>
                  <a:lnTo>
                    <a:pt x="1857" y="3822"/>
                  </a:lnTo>
                  <a:lnTo>
                    <a:pt x="1841" y="3812"/>
                  </a:lnTo>
                  <a:lnTo>
                    <a:pt x="1827" y="3799"/>
                  </a:lnTo>
                  <a:lnTo>
                    <a:pt x="1817" y="3781"/>
                  </a:lnTo>
                  <a:lnTo>
                    <a:pt x="1812" y="3761"/>
                  </a:lnTo>
                  <a:lnTo>
                    <a:pt x="1739" y="3255"/>
                  </a:lnTo>
                  <a:lnTo>
                    <a:pt x="1733" y="3251"/>
                  </a:lnTo>
                  <a:lnTo>
                    <a:pt x="1726" y="3246"/>
                  </a:lnTo>
                  <a:lnTo>
                    <a:pt x="1721" y="3241"/>
                  </a:lnTo>
                  <a:lnTo>
                    <a:pt x="1596" y="3116"/>
                  </a:lnTo>
                  <a:lnTo>
                    <a:pt x="1394" y="3452"/>
                  </a:lnTo>
                  <a:lnTo>
                    <a:pt x="1380" y="3468"/>
                  </a:lnTo>
                  <a:lnTo>
                    <a:pt x="1364" y="3481"/>
                  </a:lnTo>
                  <a:lnTo>
                    <a:pt x="1345" y="3488"/>
                  </a:lnTo>
                  <a:lnTo>
                    <a:pt x="1324" y="3491"/>
                  </a:lnTo>
                  <a:lnTo>
                    <a:pt x="1304" y="3488"/>
                  </a:lnTo>
                  <a:lnTo>
                    <a:pt x="1286" y="3481"/>
                  </a:lnTo>
                  <a:lnTo>
                    <a:pt x="1268" y="3467"/>
                  </a:lnTo>
                  <a:lnTo>
                    <a:pt x="363" y="2562"/>
                  </a:lnTo>
                  <a:lnTo>
                    <a:pt x="352" y="2547"/>
                  </a:lnTo>
                  <a:lnTo>
                    <a:pt x="344" y="2531"/>
                  </a:lnTo>
                  <a:lnTo>
                    <a:pt x="339" y="2513"/>
                  </a:lnTo>
                  <a:lnTo>
                    <a:pt x="340" y="2495"/>
                  </a:lnTo>
                  <a:lnTo>
                    <a:pt x="344" y="2477"/>
                  </a:lnTo>
                  <a:lnTo>
                    <a:pt x="352" y="2461"/>
                  </a:lnTo>
                  <a:lnTo>
                    <a:pt x="364" y="2448"/>
                  </a:lnTo>
                  <a:lnTo>
                    <a:pt x="378" y="2436"/>
                  </a:lnTo>
                  <a:lnTo>
                    <a:pt x="714" y="2234"/>
                  </a:lnTo>
                  <a:lnTo>
                    <a:pt x="687" y="2207"/>
                  </a:lnTo>
                  <a:lnTo>
                    <a:pt x="665" y="2183"/>
                  </a:lnTo>
                  <a:lnTo>
                    <a:pt x="645" y="2164"/>
                  </a:lnTo>
                  <a:lnTo>
                    <a:pt x="629" y="2148"/>
                  </a:lnTo>
                  <a:lnTo>
                    <a:pt x="615" y="2135"/>
                  </a:lnTo>
                  <a:lnTo>
                    <a:pt x="605" y="2125"/>
                  </a:lnTo>
                  <a:lnTo>
                    <a:pt x="596" y="2117"/>
                  </a:lnTo>
                  <a:lnTo>
                    <a:pt x="590" y="2111"/>
                  </a:lnTo>
                  <a:lnTo>
                    <a:pt x="586" y="2106"/>
                  </a:lnTo>
                  <a:lnTo>
                    <a:pt x="583" y="2101"/>
                  </a:lnTo>
                  <a:lnTo>
                    <a:pt x="580" y="2099"/>
                  </a:lnTo>
                  <a:lnTo>
                    <a:pt x="578" y="2095"/>
                  </a:lnTo>
                  <a:lnTo>
                    <a:pt x="575" y="2091"/>
                  </a:lnTo>
                  <a:lnTo>
                    <a:pt x="69" y="2018"/>
                  </a:lnTo>
                  <a:lnTo>
                    <a:pt x="47" y="2012"/>
                  </a:lnTo>
                  <a:lnTo>
                    <a:pt x="29" y="2001"/>
                  </a:lnTo>
                  <a:lnTo>
                    <a:pt x="14" y="1984"/>
                  </a:lnTo>
                  <a:lnTo>
                    <a:pt x="4" y="1965"/>
                  </a:lnTo>
                  <a:lnTo>
                    <a:pt x="0" y="1942"/>
                  </a:lnTo>
                  <a:lnTo>
                    <a:pt x="1" y="1921"/>
                  </a:lnTo>
                  <a:lnTo>
                    <a:pt x="10" y="1900"/>
                  </a:lnTo>
                  <a:lnTo>
                    <a:pt x="23" y="1883"/>
                  </a:lnTo>
                  <a:lnTo>
                    <a:pt x="702" y="1203"/>
                  </a:lnTo>
                  <a:lnTo>
                    <a:pt x="717" y="1192"/>
                  </a:lnTo>
                  <a:lnTo>
                    <a:pt x="733" y="1185"/>
                  </a:lnTo>
                  <a:lnTo>
                    <a:pt x="750" y="1181"/>
                  </a:lnTo>
                  <a:lnTo>
                    <a:pt x="1487" y="1099"/>
                  </a:lnTo>
                  <a:lnTo>
                    <a:pt x="1939" y="646"/>
                  </a:lnTo>
                  <a:lnTo>
                    <a:pt x="2008" y="581"/>
                  </a:lnTo>
                  <a:lnTo>
                    <a:pt x="2083" y="519"/>
                  </a:lnTo>
                  <a:lnTo>
                    <a:pt x="2163" y="461"/>
                  </a:lnTo>
                  <a:lnTo>
                    <a:pt x="2250" y="405"/>
                  </a:lnTo>
                  <a:lnTo>
                    <a:pt x="2342" y="353"/>
                  </a:lnTo>
                  <a:lnTo>
                    <a:pt x="2439" y="304"/>
                  </a:lnTo>
                  <a:lnTo>
                    <a:pt x="2542" y="258"/>
                  </a:lnTo>
                  <a:lnTo>
                    <a:pt x="2652" y="215"/>
                  </a:lnTo>
                  <a:lnTo>
                    <a:pt x="2765" y="175"/>
                  </a:lnTo>
                  <a:lnTo>
                    <a:pt x="2853" y="149"/>
                  </a:lnTo>
                  <a:lnTo>
                    <a:pt x="2938" y="124"/>
                  </a:lnTo>
                  <a:lnTo>
                    <a:pt x="3024" y="103"/>
                  </a:lnTo>
                  <a:lnTo>
                    <a:pt x="3106" y="84"/>
                  </a:lnTo>
                  <a:lnTo>
                    <a:pt x="3185" y="68"/>
                  </a:lnTo>
                  <a:lnTo>
                    <a:pt x="3262" y="53"/>
                  </a:lnTo>
                  <a:lnTo>
                    <a:pt x="3335" y="42"/>
                  </a:lnTo>
                  <a:lnTo>
                    <a:pt x="3404" y="31"/>
                  </a:lnTo>
                  <a:lnTo>
                    <a:pt x="3467" y="24"/>
                  </a:lnTo>
                  <a:lnTo>
                    <a:pt x="3526" y="16"/>
                  </a:lnTo>
                  <a:lnTo>
                    <a:pt x="3579" y="11"/>
                  </a:lnTo>
                  <a:lnTo>
                    <a:pt x="3625" y="7"/>
                  </a:lnTo>
                  <a:lnTo>
                    <a:pt x="3666" y="4"/>
                  </a:lnTo>
                  <a:lnTo>
                    <a:pt x="3698" y="2"/>
                  </a:lnTo>
                  <a:lnTo>
                    <a:pt x="3723" y="1"/>
                  </a:lnTo>
                  <a:lnTo>
                    <a:pt x="3741" y="0"/>
                  </a:lnTo>
                  <a:lnTo>
                    <a:pt x="3748" y="0"/>
                  </a:lnTo>
                  <a:close/>
                </a:path>
              </a:pathLst>
            </a:custGeom>
            <a:grpFill/>
            <a:ln w="12700">
              <a:solidFill>
                <a:srgbClr val="969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 239"/>
            <p:cNvSpPr>
              <a:spLocks/>
            </p:cNvSpPr>
            <p:nvPr/>
          </p:nvSpPr>
          <p:spPr bwMode="auto">
            <a:xfrm>
              <a:off x="4440238" y="5154613"/>
              <a:ext cx="1576388" cy="1576388"/>
            </a:xfrm>
            <a:custGeom>
              <a:avLst/>
              <a:gdLst>
                <a:gd name="T0" fmla="*/ 914 w 993"/>
                <a:gd name="T1" fmla="*/ 0 h 993"/>
                <a:gd name="T2" fmla="*/ 934 w 993"/>
                <a:gd name="T3" fmla="*/ 2 h 993"/>
                <a:gd name="T4" fmla="*/ 954 w 993"/>
                <a:gd name="T5" fmla="*/ 9 h 993"/>
                <a:gd name="T6" fmla="*/ 970 w 993"/>
                <a:gd name="T7" fmla="*/ 23 h 993"/>
                <a:gd name="T8" fmla="*/ 984 w 993"/>
                <a:gd name="T9" fmla="*/ 39 h 993"/>
                <a:gd name="T10" fmla="*/ 991 w 993"/>
                <a:gd name="T11" fmla="*/ 59 h 993"/>
                <a:gd name="T12" fmla="*/ 993 w 993"/>
                <a:gd name="T13" fmla="*/ 79 h 993"/>
                <a:gd name="T14" fmla="*/ 991 w 993"/>
                <a:gd name="T15" fmla="*/ 100 h 993"/>
                <a:gd name="T16" fmla="*/ 984 w 993"/>
                <a:gd name="T17" fmla="*/ 119 h 993"/>
                <a:gd name="T18" fmla="*/ 970 w 993"/>
                <a:gd name="T19" fmla="*/ 136 h 993"/>
                <a:gd name="T20" fmla="*/ 137 w 993"/>
                <a:gd name="T21" fmla="*/ 969 h 993"/>
                <a:gd name="T22" fmla="*/ 119 w 993"/>
                <a:gd name="T23" fmla="*/ 983 h 993"/>
                <a:gd name="T24" fmla="*/ 101 w 993"/>
                <a:gd name="T25" fmla="*/ 991 h 993"/>
                <a:gd name="T26" fmla="*/ 79 w 993"/>
                <a:gd name="T27" fmla="*/ 993 h 993"/>
                <a:gd name="T28" fmla="*/ 79 w 993"/>
                <a:gd name="T29" fmla="*/ 993 h 993"/>
                <a:gd name="T30" fmla="*/ 60 w 993"/>
                <a:gd name="T31" fmla="*/ 991 h 993"/>
                <a:gd name="T32" fmla="*/ 41 w 993"/>
                <a:gd name="T33" fmla="*/ 983 h 993"/>
                <a:gd name="T34" fmla="*/ 24 w 993"/>
                <a:gd name="T35" fmla="*/ 969 h 993"/>
                <a:gd name="T36" fmla="*/ 10 w 993"/>
                <a:gd name="T37" fmla="*/ 952 h 993"/>
                <a:gd name="T38" fmla="*/ 2 w 993"/>
                <a:gd name="T39" fmla="*/ 933 h 993"/>
                <a:gd name="T40" fmla="*/ 0 w 993"/>
                <a:gd name="T41" fmla="*/ 914 h 993"/>
                <a:gd name="T42" fmla="*/ 0 w 993"/>
                <a:gd name="T43" fmla="*/ 914 h 993"/>
                <a:gd name="T44" fmla="*/ 2 w 993"/>
                <a:gd name="T45" fmla="*/ 892 h 993"/>
                <a:gd name="T46" fmla="*/ 10 w 993"/>
                <a:gd name="T47" fmla="*/ 874 h 993"/>
                <a:gd name="T48" fmla="*/ 24 w 993"/>
                <a:gd name="T49" fmla="*/ 856 h 993"/>
                <a:gd name="T50" fmla="*/ 857 w 993"/>
                <a:gd name="T51" fmla="*/ 23 h 993"/>
                <a:gd name="T52" fmla="*/ 874 w 993"/>
                <a:gd name="T53" fmla="*/ 9 h 993"/>
                <a:gd name="T54" fmla="*/ 893 w 993"/>
                <a:gd name="T55" fmla="*/ 2 h 993"/>
                <a:gd name="T56" fmla="*/ 914 w 993"/>
                <a:gd name="T57" fmla="*/ 0 h 9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3" h="993">
                  <a:moveTo>
                    <a:pt x="914" y="0"/>
                  </a:moveTo>
                  <a:lnTo>
                    <a:pt x="934" y="2"/>
                  </a:lnTo>
                  <a:lnTo>
                    <a:pt x="954" y="9"/>
                  </a:lnTo>
                  <a:lnTo>
                    <a:pt x="970" y="23"/>
                  </a:lnTo>
                  <a:lnTo>
                    <a:pt x="984" y="39"/>
                  </a:lnTo>
                  <a:lnTo>
                    <a:pt x="991" y="59"/>
                  </a:lnTo>
                  <a:lnTo>
                    <a:pt x="993" y="79"/>
                  </a:lnTo>
                  <a:lnTo>
                    <a:pt x="991" y="100"/>
                  </a:lnTo>
                  <a:lnTo>
                    <a:pt x="984" y="119"/>
                  </a:lnTo>
                  <a:lnTo>
                    <a:pt x="970" y="136"/>
                  </a:lnTo>
                  <a:lnTo>
                    <a:pt x="137" y="969"/>
                  </a:lnTo>
                  <a:lnTo>
                    <a:pt x="119" y="983"/>
                  </a:lnTo>
                  <a:lnTo>
                    <a:pt x="101" y="991"/>
                  </a:lnTo>
                  <a:lnTo>
                    <a:pt x="79" y="993"/>
                  </a:lnTo>
                  <a:lnTo>
                    <a:pt x="79" y="993"/>
                  </a:lnTo>
                  <a:lnTo>
                    <a:pt x="60" y="991"/>
                  </a:lnTo>
                  <a:lnTo>
                    <a:pt x="41" y="983"/>
                  </a:lnTo>
                  <a:lnTo>
                    <a:pt x="24" y="969"/>
                  </a:lnTo>
                  <a:lnTo>
                    <a:pt x="10" y="952"/>
                  </a:lnTo>
                  <a:lnTo>
                    <a:pt x="2" y="933"/>
                  </a:lnTo>
                  <a:lnTo>
                    <a:pt x="0" y="914"/>
                  </a:lnTo>
                  <a:lnTo>
                    <a:pt x="0" y="914"/>
                  </a:lnTo>
                  <a:lnTo>
                    <a:pt x="2" y="892"/>
                  </a:lnTo>
                  <a:lnTo>
                    <a:pt x="10" y="874"/>
                  </a:lnTo>
                  <a:lnTo>
                    <a:pt x="24" y="856"/>
                  </a:lnTo>
                  <a:lnTo>
                    <a:pt x="857" y="23"/>
                  </a:lnTo>
                  <a:lnTo>
                    <a:pt x="874" y="9"/>
                  </a:lnTo>
                  <a:lnTo>
                    <a:pt x="893" y="2"/>
                  </a:lnTo>
                  <a:lnTo>
                    <a:pt x="914" y="0"/>
                  </a:lnTo>
                  <a:close/>
                </a:path>
              </a:pathLst>
            </a:custGeom>
            <a:grpFill/>
            <a:ln w="12700">
              <a:solidFill>
                <a:srgbClr val="969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 240"/>
            <p:cNvSpPr>
              <a:spLocks/>
            </p:cNvSpPr>
            <p:nvPr/>
          </p:nvSpPr>
          <p:spPr bwMode="auto">
            <a:xfrm>
              <a:off x="5338763" y="5513388"/>
              <a:ext cx="1039813" cy="1038225"/>
            </a:xfrm>
            <a:custGeom>
              <a:avLst/>
              <a:gdLst>
                <a:gd name="T0" fmla="*/ 574 w 655"/>
                <a:gd name="T1" fmla="*/ 0 h 654"/>
                <a:gd name="T2" fmla="*/ 594 w 655"/>
                <a:gd name="T3" fmla="*/ 2 h 654"/>
                <a:gd name="T4" fmla="*/ 614 w 655"/>
                <a:gd name="T5" fmla="*/ 9 h 654"/>
                <a:gd name="T6" fmla="*/ 631 w 655"/>
                <a:gd name="T7" fmla="*/ 23 h 654"/>
                <a:gd name="T8" fmla="*/ 644 w 655"/>
                <a:gd name="T9" fmla="*/ 41 h 654"/>
                <a:gd name="T10" fmla="*/ 651 w 655"/>
                <a:gd name="T11" fmla="*/ 59 h 654"/>
                <a:gd name="T12" fmla="*/ 655 w 655"/>
                <a:gd name="T13" fmla="*/ 79 h 654"/>
                <a:gd name="T14" fmla="*/ 651 w 655"/>
                <a:gd name="T15" fmla="*/ 100 h 654"/>
                <a:gd name="T16" fmla="*/ 644 w 655"/>
                <a:gd name="T17" fmla="*/ 119 h 654"/>
                <a:gd name="T18" fmla="*/ 631 w 655"/>
                <a:gd name="T19" fmla="*/ 136 h 654"/>
                <a:gd name="T20" fmla="*/ 137 w 655"/>
                <a:gd name="T21" fmla="*/ 630 h 654"/>
                <a:gd name="T22" fmla="*/ 119 w 655"/>
                <a:gd name="T23" fmla="*/ 643 h 654"/>
                <a:gd name="T24" fmla="*/ 101 w 655"/>
                <a:gd name="T25" fmla="*/ 652 h 654"/>
                <a:gd name="T26" fmla="*/ 80 w 655"/>
                <a:gd name="T27" fmla="*/ 654 h 654"/>
                <a:gd name="T28" fmla="*/ 60 w 655"/>
                <a:gd name="T29" fmla="*/ 652 h 654"/>
                <a:gd name="T30" fmla="*/ 40 w 655"/>
                <a:gd name="T31" fmla="*/ 643 h 654"/>
                <a:gd name="T32" fmla="*/ 24 w 655"/>
                <a:gd name="T33" fmla="*/ 630 h 654"/>
                <a:gd name="T34" fmla="*/ 10 w 655"/>
                <a:gd name="T35" fmla="*/ 613 h 654"/>
                <a:gd name="T36" fmla="*/ 3 w 655"/>
                <a:gd name="T37" fmla="*/ 594 h 654"/>
                <a:gd name="T38" fmla="*/ 0 w 655"/>
                <a:gd name="T39" fmla="*/ 573 h 654"/>
                <a:gd name="T40" fmla="*/ 3 w 655"/>
                <a:gd name="T41" fmla="*/ 553 h 654"/>
                <a:gd name="T42" fmla="*/ 10 w 655"/>
                <a:gd name="T43" fmla="*/ 535 h 654"/>
                <a:gd name="T44" fmla="*/ 24 w 655"/>
                <a:gd name="T45" fmla="*/ 517 h 654"/>
                <a:gd name="T46" fmla="*/ 518 w 655"/>
                <a:gd name="T47" fmla="*/ 23 h 654"/>
                <a:gd name="T48" fmla="*/ 534 w 655"/>
                <a:gd name="T49" fmla="*/ 9 h 654"/>
                <a:gd name="T50" fmla="*/ 554 w 655"/>
                <a:gd name="T51" fmla="*/ 2 h 654"/>
                <a:gd name="T52" fmla="*/ 574 w 655"/>
                <a:gd name="T53" fmla="*/ 0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55" h="654">
                  <a:moveTo>
                    <a:pt x="574" y="0"/>
                  </a:moveTo>
                  <a:lnTo>
                    <a:pt x="594" y="2"/>
                  </a:lnTo>
                  <a:lnTo>
                    <a:pt x="614" y="9"/>
                  </a:lnTo>
                  <a:lnTo>
                    <a:pt x="631" y="23"/>
                  </a:lnTo>
                  <a:lnTo>
                    <a:pt x="644" y="41"/>
                  </a:lnTo>
                  <a:lnTo>
                    <a:pt x="651" y="59"/>
                  </a:lnTo>
                  <a:lnTo>
                    <a:pt x="655" y="79"/>
                  </a:lnTo>
                  <a:lnTo>
                    <a:pt x="651" y="100"/>
                  </a:lnTo>
                  <a:lnTo>
                    <a:pt x="644" y="119"/>
                  </a:lnTo>
                  <a:lnTo>
                    <a:pt x="631" y="136"/>
                  </a:lnTo>
                  <a:lnTo>
                    <a:pt x="137" y="630"/>
                  </a:lnTo>
                  <a:lnTo>
                    <a:pt x="119" y="643"/>
                  </a:lnTo>
                  <a:lnTo>
                    <a:pt x="101" y="652"/>
                  </a:lnTo>
                  <a:lnTo>
                    <a:pt x="80" y="654"/>
                  </a:lnTo>
                  <a:lnTo>
                    <a:pt x="60" y="652"/>
                  </a:lnTo>
                  <a:lnTo>
                    <a:pt x="40" y="643"/>
                  </a:lnTo>
                  <a:lnTo>
                    <a:pt x="24" y="630"/>
                  </a:lnTo>
                  <a:lnTo>
                    <a:pt x="10" y="613"/>
                  </a:lnTo>
                  <a:lnTo>
                    <a:pt x="3" y="594"/>
                  </a:lnTo>
                  <a:lnTo>
                    <a:pt x="0" y="573"/>
                  </a:lnTo>
                  <a:lnTo>
                    <a:pt x="3" y="553"/>
                  </a:lnTo>
                  <a:lnTo>
                    <a:pt x="10" y="535"/>
                  </a:lnTo>
                  <a:lnTo>
                    <a:pt x="24" y="517"/>
                  </a:lnTo>
                  <a:lnTo>
                    <a:pt x="518" y="23"/>
                  </a:lnTo>
                  <a:lnTo>
                    <a:pt x="534" y="9"/>
                  </a:lnTo>
                  <a:lnTo>
                    <a:pt x="554" y="2"/>
                  </a:lnTo>
                  <a:lnTo>
                    <a:pt x="574" y="0"/>
                  </a:lnTo>
                  <a:close/>
                </a:path>
              </a:pathLst>
            </a:custGeom>
            <a:grpFill/>
            <a:ln w="12700">
              <a:solidFill>
                <a:srgbClr val="969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 241"/>
            <p:cNvSpPr>
              <a:spLocks/>
            </p:cNvSpPr>
            <p:nvPr/>
          </p:nvSpPr>
          <p:spPr bwMode="auto">
            <a:xfrm>
              <a:off x="4619626" y="4792663"/>
              <a:ext cx="1038225" cy="1039813"/>
            </a:xfrm>
            <a:custGeom>
              <a:avLst/>
              <a:gdLst>
                <a:gd name="T0" fmla="*/ 575 w 654"/>
                <a:gd name="T1" fmla="*/ 0 h 655"/>
                <a:gd name="T2" fmla="*/ 595 w 654"/>
                <a:gd name="T3" fmla="*/ 4 h 655"/>
                <a:gd name="T4" fmla="*/ 613 w 654"/>
                <a:gd name="T5" fmla="*/ 11 h 655"/>
                <a:gd name="T6" fmla="*/ 631 w 654"/>
                <a:gd name="T7" fmla="*/ 24 h 655"/>
                <a:gd name="T8" fmla="*/ 645 w 654"/>
                <a:gd name="T9" fmla="*/ 41 h 655"/>
                <a:gd name="T10" fmla="*/ 652 w 654"/>
                <a:gd name="T11" fmla="*/ 61 h 655"/>
                <a:gd name="T12" fmla="*/ 654 w 654"/>
                <a:gd name="T13" fmla="*/ 81 h 655"/>
                <a:gd name="T14" fmla="*/ 652 w 654"/>
                <a:gd name="T15" fmla="*/ 101 h 655"/>
                <a:gd name="T16" fmla="*/ 645 w 654"/>
                <a:gd name="T17" fmla="*/ 121 h 655"/>
                <a:gd name="T18" fmla="*/ 631 w 654"/>
                <a:gd name="T19" fmla="*/ 137 h 655"/>
                <a:gd name="T20" fmla="*/ 137 w 654"/>
                <a:gd name="T21" fmla="*/ 631 h 655"/>
                <a:gd name="T22" fmla="*/ 119 w 654"/>
                <a:gd name="T23" fmla="*/ 645 h 655"/>
                <a:gd name="T24" fmla="*/ 101 w 654"/>
                <a:gd name="T25" fmla="*/ 652 h 655"/>
                <a:gd name="T26" fmla="*/ 81 w 654"/>
                <a:gd name="T27" fmla="*/ 655 h 655"/>
                <a:gd name="T28" fmla="*/ 60 w 654"/>
                <a:gd name="T29" fmla="*/ 652 h 655"/>
                <a:gd name="T30" fmla="*/ 41 w 654"/>
                <a:gd name="T31" fmla="*/ 645 h 655"/>
                <a:gd name="T32" fmla="*/ 24 w 654"/>
                <a:gd name="T33" fmla="*/ 631 h 655"/>
                <a:gd name="T34" fmla="*/ 11 w 654"/>
                <a:gd name="T35" fmla="*/ 615 h 655"/>
                <a:gd name="T36" fmla="*/ 2 w 654"/>
                <a:gd name="T37" fmla="*/ 595 h 655"/>
                <a:gd name="T38" fmla="*/ 0 w 654"/>
                <a:gd name="T39" fmla="*/ 575 h 655"/>
                <a:gd name="T40" fmla="*/ 2 w 654"/>
                <a:gd name="T41" fmla="*/ 554 h 655"/>
                <a:gd name="T42" fmla="*/ 11 w 654"/>
                <a:gd name="T43" fmla="*/ 536 h 655"/>
                <a:gd name="T44" fmla="*/ 24 w 654"/>
                <a:gd name="T45" fmla="*/ 518 h 655"/>
                <a:gd name="T46" fmla="*/ 518 w 654"/>
                <a:gd name="T47" fmla="*/ 24 h 655"/>
                <a:gd name="T48" fmla="*/ 535 w 654"/>
                <a:gd name="T49" fmla="*/ 11 h 655"/>
                <a:gd name="T50" fmla="*/ 554 w 654"/>
                <a:gd name="T51" fmla="*/ 4 h 655"/>
                <a:gd name="T52" fmla="*/ 575 w 654"/>
                <a:gd name="T53" fmla="*/ 0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54" h="655">
                  <a:moveTo>
                    <a:pt x="575" y="0"/>
                  </a:moveTo>
                  <a:lnTo>
                    <a:pt x="595" y="4"/>
                  </a:lnTo>
                  <a:lnTo>
                    <a:pt x="613" y="11"/>
                  </a:lnTo>
                  <a:lnTo>
                    <a:pt x="631" y="24"/>
                  </a:lnTo>
                  <a:lnTo>
                    <a:pt x="645" y="41"/>
                  </a:lnTo>
                  <a:lnTo>
                    <a:pt x="652" y="61"/>
                  </a:lnTo>
                  <a:lnTo>
                    <a:pt x="654" y="81"/>
                  </a:lnTo>
                  <a:lnTo>
                    <a:pt x="652" y="101"/>
                  </a:lnTo>
                  <a:lnTo>
                    <a:pt x="645" y="121"/>
                  </a:lnTo>
                  <a:lnTo>
                    <a:pt x="631" y="137"/>
                  </a:lnTo>
                  <a:lnTo>
                    <a:pt x="137" y="631"/>
                  </a:lnTo>
                  <a:lnTo>
                    <a:pt x="119" y="645"/>
                  </a:lnTo>
                  <a:lnTo>
                    <a:pt x="101" y="652"/>
                  </a:lnTo>
                  <a:lnTo>
                    <a:pt x="81" y="655"/>
                  </a:lnTo>
                  <a:lnTo>
                    <a:pt x="60" y="652"/>
                  </a:lnTo>
                  <a:lnTo>
                    <a:pt x="41" y="645"/>
                  </a:lnTo>
                  <a:lnTo>
                    <a:pt x="24" y="631"/>
                  </a:lnTo>
                  <a:lnTo>
                    <a:pt x="11" y="615"/>
                  </a:lnTo>
                  <a:lnTo>
                    <a:pt x="2" y="595"/>
                  </a:lnTo>
                  <a:lnTo>
                    <a:pt x="0" y="575"/>
                  </a:lnTo>
                  <a:lnTo>
                    <a:pt x="2" y="554"/>
                  </a:lnTo>
                  <a:lnTo>
                    <a:pt x="11" y="536"/>
                  </a:lnTo>
                  <a:lnTo>
                    <a:pt x="24" y="518"/>
                  </a:lnTo>
                  <a:lnTo>
                    <a:pt x="518" y="24"/>
                  </a:lnTo>
                  <a:lnTo>
                    <a:pt x="535" y="11"/>
                  </a:lnTo>
                  <a:lnTo>
                    <a:pt x="554" y="4"/>
                  </a:lnTo>
                  <a:lnTo>
                    <a:pt x="575" y="0"/>
                  </a:lnTo>
                  <a:close/>
                </a:path>
              </a:pathLst>
            </a:custGeom>
            <a:grpFill/>
            <a:ln w="12700">
              <a:solidFill>
                <a:srgbClr val="969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 242"/>
            <p:cNvSpPr>
              <a:spLocks noEditPoints="1"/>
            </p:cNvSpPr>
            <p:nvPr/>
          </p:nvSpPr>
          <p:spPr bwMode="auto">
            <a:xfrm>
              <a:off x="7808913" y="1836738"/>
              <a:ext cx="1525588" cy="1525588"/>
            </a:xfrm>
            <a:custGeom>
              <a:avLst/>
              <a:gdLst>
                <a:gd name="T0" fmla="*/ 440 w 961"/>
                <a:gd name="T1" fmla="*/ 162 h 961"/>
                <a:gd name="T2" fmla="*/ 360 w 961"/>
                <a:gd name="T3" fmla="*/ 183 h 961"/>
                <a:gd name="T4" fmla="*/ 287 w 961"/>
                <a:gd name="T5" fmla="*/ 226 h 961"/>
                <a:gd name="T6" fmla="*/ 226 w 961"/>
                <a:gd name="T7" fmla="*/ 286 h 961"/>
                <a:gd name="T8" fmla="*/ 184 w 961"/>
                <a:gd name="T9" fmla="*/ 360 h 961"/>
                <a:gd name="T10" fmla="*/ 163 w 961"/>
                <a:gd name="T11" fmla="*/ 439 h 961"/>
                <a:gd name="T12" fmla="*/ 163 w 961"/>
                <a:gd name="T13" fmla="*/ 521 h 961"/>
                <a:gd name="T14" fmla="*/ 184 w 961"/>
                <a:gd name="T15" fmla="*/ 601 h 961"/>
                <a:gd name="T16" fmla="*/ 226 w 961"/>
                <a:gd name="T17" fmla="*/ 674 h 961"/>
                <a:gd name="T18" fmla="*/ 287 w 961"/>
                <a:gd name="T19" fmla="*/ 735 h 961"/>
                <a:gd name="T20" fmla="*/ 360 w 961"/>
                <a:gd name="T21" fmla="*/ 777 h 961"/>
                <a:gd name="T22" fmla="*/ 440 w 961"/>
                <a:gd name="T23" fmla="*/ 798 h 961"/>
                <a:gd name="T24" fmla="*/ 522 w 961"/>
                <a:gd name="T25" fmla="*/ 798 h 961"/>
                <a:gd name="T26" fmla="*/ 601 w 961"/>
                <a:gd name="T27" fmla="*/ 777 h 961"/>
                <a:gd name="T28" fmla="*/ 675 w 961"/>
                <a:gd name="T29" fmla="*/ 735 h 961"/>
                <a:gd name="T30" fmla="*/ 737 w 961"/>
                <a:gd name="T31" fmla="*/ 674 h 961"/>
                <a:gd name="T32" fmla="*/ 778 w 961"/>
                <a:gd name="T33" fmla="*/ 601 h 961"/>
                <a:gd name="T34" fmla="*/ 799 w 961"/>
                <a:gd name="T35" fmla="*/ 521 h 961"/>
                <a:gd name="T36" fmla="*/ 799 w 961"/>
                <a:gd name="T37" fmla="*/ 439 h 961"/>
                <a:gd name="T38" fmla="*/ 778 w 961"/>
                <a:gd name="T39" fmla="*/ 360 h 961"/>
                <a:gd name="T40" fmla="*/ 735 w 961"/>
                <a:gd name="T41" fmla="*/ 286 h 961"/>
                <a:gd name="T42" fmla="*/ 675 w 961"/>
                <a:gd name="T43" fmla="*/ 226 h 961"/>
                <a:gd name="T44" fmla="*/ 601 w 961"/>
                <a:gd name="T45" fmla="*/ 183 h 961"/>
                <a:gd name="T46" fmla="*/ 522 w 961"/>
                <a:gd name="T47" fmla="*/ 162 h 961"/>
                <a:gd name="T48" fmla="*/ 481 w 961"/>
                <a:gd name="T49" fmla="*/ 0 h 961"/>
                <a:gd name="T50" fmla="*/ 585 w 961"/>
                <a:gd name="T51" fmla="*/ 12 h 961"/>
                <a:gd name="T52" fmla="*/ 686 w 961"/>
                <a:gd name="T53" fmla="*/ 46 h 961"/>
                <a:gd name="T54" fmla="*/ 779 w 961"/>
                <a:gd name="T55" fmla="*/ 103 h 961"/>
                <a:gd name="T56" fmla="*/ 858 w 961"/>
                <a:gd name="T57" fmla="*/ 182 h 961"/>
                <a:gd name="T58" fmla="*/ 915 w 961"/>
                <a:gd name="T59" fmla="*/ 274 h 961"/>
                <a:gd name="T60" fmla="*/ 949 w 961"/>
                <a:gd name="T61" fmla="*/ 376 h 961"/>
                <a:gd name="T62" fmla="*/ 961 w 961"/>
                <a:gd name="T63" fmla="*/ 480 h 961"/>
                <a:gd name="T64" fmla="*/ 949 w 961"/>
                <a:gd name="T65" fmla="*/ 584 h 961"/>
                <a:gd name="T66" fmla="*/ 915 w 961"/>
                <a:gd name="T67" fmla="*/ 685 h 961"/>
                <a:gd name="T68" fmla="*/ 858 w 961"/>
                <a:gd name="T69" fmla="*/ 778 h 961"/>
                <a:gd name="T70" fmla="*/ 779 w 961"/>
                <a:gd name="T71" fmla="*/ 856 h 961"/>
                <a:gd name="T72" fmla="*/ 686 w 961"/>
                <a:gd name="T73" fmla="*/ 915 h 961"/>
                <a:gd name="T74" fmla="*/ 585 w 961"/>
                <a:gd name="T75" fmla="*/ 948 h 961"/>
                <a:gd name="T76" fmla="*/ 481 w 961"/>
                <a:gd name="T77" fmla="*/ 961 h 961"/>
                <a:gd name="T78" fmla="*/ 377 w 961"/>
                <a:gd name="T79" fmla="*/ 948 h 961"/>
                <a:gd name="T80" fmla="*/ 276 w 961"/>
                <a:gd name="T81" fmla="*/ 915 h 961"/>
                <a:gd name="T82" fmla="*/ 183 w 961"/>
                <a:gd name="T83" fmla="*/ 856 h 961"/>
                <a:gd name="T84" fmla="*/ 105 w 961"/>
                <a:gd name="T85" fmla="*/ 778 h 961"/>
                <a:gd name="T86" fmla="*/ 46 w 961"/>
                <a:gd name="T87" fmla="*/ 685 h 961"/>
                <a:gd name="T88" fmla="*/ 13 w 961"/>
                <a:gd name="T89" fmla="*/ 584 h 961"/>
                <a:gd name="T90" fmla="*/ 0 w 961"/>
                <a:gd name="T91" fmla="*/ 480 h 961"/>
                <a:gd name="T92" fmla="*/ 13 w 961"/>
                <a:gd name="T93" fmla="*/ 376 h 961"/>
                <a:gd name="T94" fmla="*/ 46 w 961"/>
                <a:gd name="T95" fmla="*/ 275 h 961"/>
                <a:gd name="T96" fmla="*/ 105 w 961"/>
                <a:gd name="T97" fmla="*/ 182 h 961"/>
                <a:gd name="T98" fmla="*/ 183 w 961"/>
                <a:gd name="T99" fmla="*/ 103 h 961"/>
                <a:gd name="T100" fmla="*/ 276 w 961"/>
                <a:gd name="T101" fmla="*/ 46 h 961"/>
                <a:gd name="T102" fmla="*/ 377 w 961"/>
                <a:gd name="T103" fmla="*/ 12 h 961"/>
                <a:gd name="T104" fmla="*/ 481 w 961"/>
                <a:gd name="T105" fmla="*/ 0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61" h="961">
                  <a:moveTo>
                    <a:pt x="481" y="160"/>
                  </a:moveTo>
                  <a:lnTo>
                    <a:pt x="440" y="162"/>
                  </a:lnTo>
                  <a:lnTo>
                    <a:pt x="400" y="171"/>
                  </a:lnTo>
                  <a:lnTo>
                    <a:pt x="360" y="183"/>
                  </a:lnTo>
                  <a:lnTo>
                    <a:pt x="323" y="202"/>
                  </a:lnTo>
                  <a:lnTo>
                    <a:pt x="287" y="226"/>
                  </a:lnTo>
                  <a:lnTo>
                    <a:pt x="255" y="254"/>
                  </a:lnTo>
                  <a:lnTo>
                    <a:pt x="226" y="286"/>
                  </a:lnTo>
                  <a:lnTo>
                    <a:pt x="203" y="322"/>
                  </a:lnTo>
                  <a:lnTo>
                    <a:pt x="184" y="360"/>
                  </a:lnTo>
                  <a:lnTo>
                    <a:pt x="172" y="398"/>
                  </a:lnTo>
                  <a:lnTo>
                    <a:pt x="163" y="439"/>
                  </a:lnTo>
                  <a:lnTo>
                    <a:pt x="160" y="480"/>
                  </a:lnTo>
                  <a:lnTo>
                    <a:pt x="163" y="521"/>
                  </a:lnTo>
                  <a:lnTo>
                    <a:pt x="172" y="561"/>
                  </a:lnTo>
                  <a:lnTo>
                    <a:pt x="184" y="601"/>
                  </a:lnTo>
                  <a:lnTo>
                    <a:pt x="203" y="638"/>
                  </a:lnTo>
                  <a:lnTo>
                    <a:pt x="226" y="674"/>
                  </a:lnTo>
                  <a:lnTo>
                    <a:pt x="255" y="706"/>
                  </a:lnTo>
                  <a:lnTo>
                    <a:pt x="287" y="735"/>
                  </a:lnTo>
                  <a:lnTo>
                    <a:pt x="323" y="758"/>
                  </a:lnTo>
                  <a:lnTo>
                    <a:pt x="360" y="777"/>
                  </a:lnTo>
                  <a:lnTo>
                    <a:pt x="400" y="789"/>
                  </a:lnTo>
                  <a:lnTo>
                    <a:pt x="440" y="798"/>
                  </a:lnTo>
                  <a:lnTo>
                    <a:pt x="481" y="801"/>
                  </a:lnTo>
                  <a:lnTo>
                    <a:pt x="522" y="798"/>
                  </a:lnTo>
                  <a:lnTo>
                    <a:pt x="563" y="789"/>
                  </a:lnTo>
                  <a:lnTo>
                    <a:pt x="601" y="777"/>
                  </a:lnTo>
                  <a:lnTo>
                    <a:pt x="639" y="758"/>
                  </a:lnTo>
                  <a:lnTo>
                    <a:pt x="675" y="735"/>
                  </a:lnTo>
                  <a:lnTo>
                    <a:pt x="707" y="706"/>
                  </a:lnTo>
                  <a:lnTo>
                    <a:pt x="737" y="674"/>
                  </a:lnTo>
                  <a:lnTo>
                    <a:pt x="759" y="638"/>
                  </a:lnTo>
                  <a:lnTo>
                    <a:pt x="778" y="601"/>
                  </a:lnTo>
                  <a:lnTo>
                    <a:pt x="790" y="561"/>
                  </a:lnTo>
                  <a:lnTo>
                    <a:pt x="799" y="521"/>
                  </a:lnTo>
                  <a:lnTo>
                    <a:pt x="801" y="480"/>
                  </a:lnTo>
                  <a:lnTo>
                    <a:pt x="799" y="439"/>
                  </a:lnTo>
                  <a:lnTo>
                    <a:pt x="790" y="398"/>
                  </a:lnTo>
                  <a:lnTo>
                    <a:pt x="778" y="360"/>
                  </a:lnTo>
                  <a:lnTo>
                    <a:pt x="759" y="321"/>
                  </a:lnTo>
                  <a:lnTo>
                    <a:pt x="735" y="286"/>
                  </a:lnTo>
                  <a:lnTo>
                    <a:pt x="707" y="254"/>
                  </a:lnTo>
                  <a:lnTo>
                    <a:pt x="675" y="226"/>
                  </a:lnTo>
                  <a:lnTo>
                    <a:pt x="640" y="202"/>
                  </a:lnTo>
                  <a:lnTo>
                    <a:pt x="601" y="183"/>
                  </a:lnTo>
                  <a:lnTo>
                    <a:pt x="563" y="171"/>
                  </a:lnTo>
                  <a:lnTo>
                    <a:pt x="522" y="162"/>
                  </a:lnTo>
                  <a:lnTo>
                    <a:pt x="481" y="160"/>
                  </a:lnTo>
                  <a:close/>
                  <a:moveTo>
                    <a:pt x="481" y="0"/>
                  </a:moveTo>
                  <a:lnTo>
                    <a:pt x="534" y="3"/>
                  </a:lnTo>
                  <a:lnTo>
                    <a:pt x="585" y="12"/>
                  </a:lnTo>
                  <a:lnTo>
                    <a:pt x="637" y="26"/>
                  </a:lnTo>
                  <a:lnTo>
                    <a:pt x="686" y="46"/>
                  </a:lnTo>
                  <a:lnTo>
                    <a:pt x="734" y="72"/>
                  </a:lnTo>
                  <a:lnTo>
                    <a:pt x="779" y="103"/>
                  </a:lnTo>
                  <a:lnTo>
                    <a:pt x="821" y="140"/>
                  </a:lnTo>
                  <a:lnTo>
                    <a:pt x="858" y="182"/>
                  </a:lnTo>
                  <a:lnTo>
                    <a:pt x="889" y="227"/>
                  </a:lnTo>
                  <a:lnTo>
                    <a:pt x="915" y="274"/>
                  </a:lnTo>
                  <a:lnTo>
                    <a:pt x="935" y="324"/>
                  </a:lnTo>
                  <a:lnTo>
                    <a:pt x="949" y="376"/>
                  </a:lnTo>
                  <a:lnTo>
                    <a:pt x="958" y="427"/>
                  </a:lnTo>
                  <a:lnTo>
                    <a:pt x="961" y="480"/>
                  </a:lnTo>
                  <a:lnTo>
                    <a:pt x="958" y="532"/>
                  </a:lnTo>
                  <a:lnTo>
                    <a:pt x="949" y="584"/>
                  </a:lnTo>
                  <a:lnTo>
                    <a:pt x="935" y="635"/>
                  </a:lnTo>
                  <a:lnTo>
                    <a:pt x="915" y="685"/>
                  </a:lnTo>
                  <a:lnTo>
                    <a:pt x="889" y="732"/>
                  </a:lnTo>
                  <a:lnTo>
                    <a:pt x="858" y="778"/>
                  </a:lnTo>
                  <a:lnTo>
                    <a:pt x="821" y="819"/>
                  </a:lnTo>
                  <a:lnTo>
                    <a:pt x="779" y="856"/>
                  </a:lnTo>
                  <a:lnTo>
                    <a:pt x="734" y="889"/>
                  </a:lnTo>
                  <a:lnTo>
                    <a:pt x="686" y="915"/>
                  </a:lnTo>
                  <a:lnTo>
                    <a:pt x="637" y="935"/>
                  </a:lnTo>
                  <a:lnTo>
                    <a:pt x="585" y="948"/>
                  </a:lnTo>
                  <a:lnTo>
                    <a:pt x="533" y="957"/>
                  </a:lnTo>
                  <a:lnTo>
                    <a:pt x="481" y="961"/>
                  </a:lnTo>
                  <a:lnTo>
                    <a:pt x="429" y="957"/>
                  </a:lnTo>
                  <a:lnTo>
                    <a:pt x="377" y="948"/>
                  </a:lnTo>
                  <a:lnTo>
                    <a:pt x="326" y="935"/>
                  </a:lnTo>
                  <a:lnTo>
                    <a:pt x="276" y="915"/>
                  </a:lnTo>
                  <a:lnTo>
                    <a:pt x="229" y="889"/>
                  </a:lnTo>
                  <a:lnTo>
                    <a:pt x="183" y="856"/>
                  </a:lnTo>
                  <a:lnTo>
                    <a:pt x="142" y="819"/>
                  </a:lnTo>
                  <a:lnTo>
                    <a:pt x="105" y="778"/>
                  </a:lnTo>
                  <a:lnTo>
                    <a:pt x="72" y="732"/>
                  </a:lnTo>
                  <a:lnTo>
                    <a:pt x="46" y="685"/>
                  </a:lnTo>
                  <a:lnTo>
                    <a:pt x="26" y="635"/>
                  </a:lnTo>
                  <a:lnTo>
                    <a:pt x="13" y="584"/>
                  </a:lnTo>
                  <a:lnTo>
                    <a:pt x="4" y="532"/>
                  </a:lnTo>
                  <a:lnTo>
                    <a:pt x="0" y="480"/>
                  </a:lnTo>
                  <a:lnTo>
                    <a:pt x="4" y="427"/>
                  </a:lnTo>
                  <a:lnTo>
                    <a:pt x="13" y="376"/>
                  </a:lnTo>
                  <a:lnTo>
                    <a:pt x="26" y="324"/>
                  </a:lnTo>
                  <a:lnTo>
                    <a:pt x="46" y="275"/>
                  </a:lnTo>
                  <a:lnTo>
                    <a:pt x="72" y="227"/>
                  </a:lnTo>
                  <a:lnTo>
                    <a:pt x="105" y="182"/>
                  </a:lnTo>
                  <a:lnTo>
                    <a:pt x="142" y="140"/>
                  </a:lnTo>
                  <a:lnTo>
                    <a:pt x="183" y="103"/>
                  </a:lnTo>
                  <a:lnTo>
                    <a:pt x="229" y="72"/>
                  </a:lnTo>
                  <a:lnTo>
                    <a:pt x="276" y="46"/>
                  </a:lnTo>
                  <a:lnTo>
                    <a:pt x="326" y="26"/>
                  </a:lnTo>
                  <a:lnTo>
                    <a:pt x="377" y="12"/>
                  </a:lnTo>
                  <a:lnTo>
                    <a:pt x="429" y="3"/>
                  </a:lnTo>
                  <a:lnTo>
                    <a:pt x="481" y="0"/>
                  </a:lnTo>
                  <a:close/>
                </a:path>
              </a:pathLst>
            </a:custGeom>
            <a:grpFill/>
            <a:ln w="12700">
              <a:solidFill>
                <a:srgbClr val="9696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026" name="Picture 2" descr="Молоко бесплатно иконк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731" y="5114659"/>
            <a:ext cx="575134" cy="5751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grpSp>
        <p:nvGrpSpPr>
          <p:cNvPr id="44" name="Group 34"/>
          <p:cNvGrpSpPr/>
          <p:nvPr/>
        </p:nvGrpSpPr>
        <p:grpSpPr>
          <a:xfrm>
            <a:off x="4530169" y="5114659"/>
            <a:ext cx="464344" cy="465138"/>
            <a:chOff x="8204317" y="3973834"/>
            <a:chExt cx="464344" cy="465138"/>
          </a:xfrm>
          <a:solidFill>
            <a:srgbClr val="808080"/>
          </a:solidFill>
        </p:grpSpPr>
        <p:sp>
          <p:nvSpPr>
            <p:cNvPr id="45" name="AutoShape 33"/>
            <p:cNvSpPr>
              <a:spLocks/>
            </p:cNvSpPr>
            <p:nvPr/>
          </p:nvSpPr>
          <p:spPr bwMode="auto">
            <a:xfrm>
              <a:off x="8204317" y="4148459"/>
              <a:ext cx="464344" cy="290513"/>
            </a:xfrm>
            <a:custGeom>
              <a:avLst/>
              <a:gdLst>
                <a:gd name="T0" fmla="*/ 10752 w 21505"/>
                <a:gd name="T1" fmla="*/ 10800 h 21600"/>
                <a:gd name="T2" fmla="*/ 10752 w 21505"/>
                <a:gd name="T3" fmla="*/ 10800 h 21600"/>
                <a:gd name="T4" fmla="*/ 10752 w 21505"/>
                <a:gd name="T5" fmla="*/ 10800 h 21600"/>
                <a:gd name="T6" fmla="*/ 10752 w 21505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05" h="21600">
                  <a:moveTo>
                    <a:pt x="17472" y="17279"/>
                  </a:moveTo>
                  <a:lnTo>
                    <a:pt x="17472" y="18899"/>
                  </a:lnTo>
                  <a:cubicBezTo>
                    <a:pt x="17472" y="19198"/>
                    <a:pt x="17321" y="19439"/>
                    <a:pt x="17136" y="19439"/>
                  </a:cubicBezTo>
                  <a:lnTo>
                    <a:pt x="4368" y="19439"/>
                  </a:lnTo>
                  <a:cubicBezTo>
                    <a:pt x="4182" y="19439"/>
                    <a:pt x="4032" y="19198"/>
                    <a:pt x="4032" y="18899"/>
                  </a:cubicBezTo>
                  <a:lnTo>
                    <a:pt x="4032" y="17279"/>
                  </a:lnTo>
                  <a:lnTo>
                    <a:pt x="1344" y="12419"/>
                  </a:lnTo>
                  <a:cubicBezTo>
                    <a:pt x="1344" y="12121"/>
                    <a:pt x="1494" y="11879"/>
                    <a:pt x="1680" y="11879"/>
                  </a:cubicBezTo>
                  <a:lnTo>
                    <a:pt x="3360" y="11879"/>
                  </a:lnTo>
                  <a:lnTo>
                    <a:pt x="4032" y="11879"/>
                  </a:lnTo>
                  <a:lnTo>
                    <a:pt x="4704" y="11879"/>
                  </a:lnTo>
                  <a:lnTo>
                    <a:pt x="5376" y="11879"/>
                  </a:lnTo>
                  <a:lnTo>
                    <a:pt x="6048" y="11879"/>
                  </a:lnTo>
                  <a:lnTo>
                    <a:pt x="6720" y="11879"/>
                  </a:lnTo>
                  <a:lnTo>
                    <a:pt x="7392" y="11879"/>
                  </a:lnTo>
                  <a:lnTo>
                    <a:pt x="8064" y="11879"/>
                  </a:lnTo>
                  <a:lnTo>
                    <a:pt x="8736" y="11879"/>
                  </a:lnTo>
                  <a:lnTo>
                    <a:pt x="12768" y="11879"/>
                  </a:lnTo>
                  <a:lnTo>
                    <a:pt x="13440" y="11879"/>
                  </a:lnTo>
                  <a:lnTo>
                    <a:pt x="14112" y="11879"/>
                  </a:lnTo>
                  <a:lnTo>
                    <a:pt x="14784" y="11879"/>
                  </a:lnTo>
                  <a:lnTo>
                    <a:pt x="15456" y="11879"/>
                  </a:lnTo>
                  <a:lnTo>
                    <a:pt x="16128" y="11879"/>
                  </a:lnTo>
                  <a:lnTo>
                    <a:pt x="16800" y="11879"/>
                  </a:lnTo>
                  <a:lnTo>
                    <a:pt x="17472" y="11879"/>
                  </a:lnTo>
                  <a:lnTo>
                    <a:pt x="18144" y="11879"/>
                  </a:lnTo>
                  <a:lnTo>
                    <a:pt x="19824" y="11879"/>
                  </a:lnTo>
                  <a:cubicBezTo>
                    <a:pt x="20009" y="11879"/>
                    <a:pt x="20160" y="12121"/>
                    <a:pt x="20160" y="12419"/>
                  </a:cubicBezTo>
                  <a:cubicBezTo>
                    <a:pt x="20160" y="12419"/>
                    <a:pt x="17472" y="17279"/>
                    <a:pt x="17472" y="17279"/>
                  </a:cubicBezTo>
                  <a:close/>
                  <a:moveTo>
                    <a:pt x="10752" y="4320"/>
                  </a:moveTo>
                  <a:cubicBezTo>
                    <a:pt x="8625" y="4320"/>
                    <a:pt x="6826" y="6601"/>
                    <a:pt x="6246" y="9719"/>
                  </a:cubicBezTo>
                  <a:lnTo>
                    <a:pt x="5552" y="9719"/>
                  </a:lnTo>
                  <a:cubicBezTo>
                    <a:pt x="6152" y="6000"/>
                    <a:pt x="8252" y="3239"/>
                    <a:pt x="10752" y="3239"/>
                  </a:cubicBezTo>
                  <a:cubicBezTo>
                    <a:pt x="12934" y="3239"/>
                    <a:pt x="14813" y="5344"/>
                    <a:pt x="15654" y="8353"/>
                  </a:cubicBezTo>
                  <a:lnTo>
                    <a:pt x="15054" y="8835"/>
                  </a:lnTo>
                  <a:cubicBezTo>
                    <a:pt x="14323" y="6180"/>
                    <a:pt x="12671" y="4320"/>
                    <a:pt x="10752" y="4320"/>
                  </a:cubicBezTo>
                  <a:moveTo>
                    <a:pt x="10752" y="8639"/>
                  </a:moveTo>
                  <a:cubicBezTo>
                    <a:pt x="10158" y="8639"/>
                    <a:pt x="9630" y="9061"/>
                    <a:pt x="9260" y="9719"/>
                  </a:cubicBezTo>
                  <a:lnTo>
                    <a:pt x="8437" y="9719"/>
                  </a:lnTo>
                  <a:cubicBezTo>
                    <a:pt x="8904" y="8435"/>
                    <a:pt x="9761" y="7560"/>
                    <a:pt x="10752" y="7560"/>
                  </a:cubicBezTo>
                  <a:cubicBezTo>
                    <a:pt x="11742" y="7560"/>
                    <a:pt x="12600" y="8435"/>
                    <a:pt x="13066" y="9719"/>
                  </a:cubicBezTo>
                  <a:lnTo>
                    <a:pt x="12244" y="9719"/>
                  </a:lnTo>
                  <a:cubicBezTo>
                    <a:pt x="11874" y="9061"/>
                    <a:pt x="11345" y="8639"/>
                    <a:pt x="10752" y="8639"/>
                  </a:cubicBezTo>
                  <a:moveTo>
                    <a:pt x="13827" y="9719"/>
                  </a:moveTo>
                  <a:cubicBezTo>
                    <a:pt x="13307" y="7816"/>
                    <a:pt x="12126" y="6479"/>
                    <a:pt x="10752" y="6479"/>
                  </a:cubicBezTo>
                  <a:cubicBezTo>
                    <a:pt x="9378" y="6479"/>
                    <a:pt x="8197" y="7816"/>
                    <a:pt x="7676" y="9719"/>
                  </a:cubicBezTo>
                  <a:lnTo>
                    <a:pt x="6955" y="9719"/>
                  </a:lnTo>
                  <a:cubicBezTo>
                    <a:pt x="7510" y="7207"/>
                    <a:pt x="9001" y="5400"/>
                    <a:pt x="10752" y="5400"/>
                  </a:cubicBezTo>
                  <a:cubicBezTo>
                    <a:pt x="12409" y="5400"/>
                    <a:pt x="13834" y="7015"/>
                    <a:pt x="14454" y="9317"/>
                  </a:cubicBezTo>
                  <a:lnTo>
                    <a:pt x="13953" y="9719"/>
                  </a:lnTo>
                  <a:cubicBezTo>
                    <a:pt x="13953" y="9719"/>
                    <a:pt x="13827" y="9719"/>
                    <a:pt x="13827" y="9719"/>
                  </a:cubicBezTo>
                  <a:close/>
                  <a:moveTo>
                    <a:pt x="10752" y="1080"/>
                  </a:moveTo>
                  <a:cubicBezTo>
                    <a:pt x="13459" y="1080"/>
                    <a:pt x="15792" y="3672"/>
                    <a:pt x="16856" y="7388"/>
                  </a:cubicBezTo>
                  <a:lnTo>
                    <a:pt x="16256" y="7869"/>
                  </a:lnTo>
                  <a:cubicBezTo>
                    <a:pt x="15305" y="4504"/>
                    <a:pt x="13201" y="2160"/>
                    <a:pt x="10752" y="2160"/>
                  </a:cubicBezTo>
                  <a:cubicBezTo>
                    <a:pt x="7874" y="2160"/>
                    <a:pt x="5470" y="5392"/>
                    <a:pt x="4858" y="9719"/>
                  </a:cubicBezTo>
                  <a:lnTo>
                    <a:pt x="4167" y="9719"/>
                  </a:lnTo>
                  <a:cubicBezTo>
                    <a:pt x="4792" y="4796"/>
                    <a:pt x="7507" y="1080"/>
                    <a:pt x="10752" y="1080"/>
                  </a:cubicBezTo>
                  <a:moveTo>
                    <a:pt x="17336" y="9719"/>
                  </a:moveTo>
                  <a:lnTo>
                    <a:pt x="16958" y="9719"/>
                  </a:lnTo>
                  <a:lnTo>
                    <a:pt x="17294" y="9449"/>
                  </a:lnTo>
                  <a:cubicBezTo>
                    <a:pt x="17307" y="9540"/>
                    <a:pt x="17325" y="9628"/>
                    <a:pt x="17336" y="9719"/>
                  </a:cubicBezTo>
                  <a:moveTo>
                    <a:pt x="19824" y="9719"/>
                  </a:moveTo>
                  <a:lnTo>
                    <a:pt x="18016" y="9719"/>
                  </a:lnTo>
                  <a:cubicBezTo>
                    <a:pt x="17986" y="9461"/>
                    <a:pt x="17948" y="9209"/>
                    <a:pt x="17908" y="8957"/>
                  </a:cubicBezTo>
                  <a:lnTo>
                    <a:pt x="21132" y="6366"/>
                  </a:lnTo>
                  <a:cubicBezTo>
                    <a:pt x="21464" y="6099"/>
                    <a:pt x="21599" y="5450"/>
                    <a:pt x="21433" y="4916"/>
                  </a:cubicBezTo>
                  <a:cubicBezTo>
                    <a:pt x="21267" y="4383"/>
                    <a:pt x="20864" y="4169"/>
                    <a:pt x="20532" y="4433"/>
                  </a:cubicBezTo>
                  <a:lnTo>
                    <a:pt x="17456" y="6905"/>
                  </a:lnTo>
                  <a:cubicBezTo>
                    <a:pt x="16282" y="2836"/>
                    <a:pt x="13721" y="0"/>
                    <a:pt x="10752" y="0"/>
                  </a:cubicBezTo>
                  <a:cubicBezTo>
                    <a:pt x="7135" y="0"/>
                    <a:pt x="4122" y="4198"/>
                    <a:pt x="3488" y="9719"/>
                  </a:cubicBezTo>
                  <a:lnTo>
                    <a:pt x="1680" y="9719"/>
                  </a:lnTo>
                  <a:cubicBezTo>
                    <a:pt x="754" y="9719"/>
                    <a:pt x="0" y="10930"/>
                    <a:pt x="0" y="12419"/>
                  </a:cubicBezTo>
                  <a:cubicBezTo>
                    <a:pt x="0" y="12949"/>
                    <a:pt x="121" y="13459"/>
                    <a:pt x="339" y="13855"/>
                  </a:cubicBezTo>
                  <a:lnTo>
                    <a:pt x="2688" y="18101"/>
                  </a:lnTo>
                  <a:lnTo>
                    <a:pt x="2688" y="18899"/>
                  </a:lnTo>
                  <a:cubicBezTo>
                    <a:pt x="2688" y="20389"/>
                    <a:pt x="3442" y="21599"/>
                    <a:pt x="4368" y="21599"/>
                  </a:cubicBezTo>
                  <a:lnTo>
                    <a:pt x="17136" y="21599"/>
                  </a:lnTo>
                  <a:cubicBezTo>
                    <a:pt x="18062" y="21599"/>
                    <a:pt x="18816" y="20389"/>
                    <a:pt x="18816" y="18899"/>
                  </a:cubicBezTo>
                  <a:lnTo>
                    <a:pt x="18816" y="18101"/>
                  </a:lnTo>
                  <a:lnTo>
                    <a:pt x="21165" y="13855"/>
                  </a:lnTo>
                  <a:cubicBezTo>
                    <a:pt x="21383" y="13459"/>
                    <a:pt x="21504" y="12949"/>
                    <a:pt x="21504" y="12419"/>
                  </a:cubicBezTo>
                  <a:cubicBezTo>
                    <a:pt x="21504" y="10930"/>
                    <a:pt x="20750" y="9719"/>
                    <a:pt x="19824" y="971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6" name="AutoShape 34"/>
            <p:cNvSpPr>
              <a:spLocks/>
            </p:cNvSpPr>
            <p:nvPr/>
          </p:nvSpPr>
          <p:spPr bwMode="auto">
            <a:xfrm>
              <a:off x="8320204" y="4032572"/>
              <a:ext cx="33338" cy="108744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47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6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1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7" name="AutoShape 35"/>
            <p:cNvSpPr>
              <a:spLocks/>
            </p:cNvSpPr>
            <p:nvPr/>
          </p:nvSpPr>
          <p:spPr bwMode="auto">
            <a:xfrm>
              <a:off x="8494829" y="4032572"/>
              <a:ext cx="32544" cy="108744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50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6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1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8" name="AutoShape 36"/>
            <p:cNvSpPr>
              <a:spLocks/>
            </p:cNvSpPr>
            <p:nvPr/>
          </p:nvSpPr>
          <p:spPr bwMode="auto">
            <a:xfrm>
              <a:off x="8421804" y="3973834"/>
              <a:ext cx="33338" cy="109538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50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9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5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4827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3"/>
          <p:cNvSpPr>
            <a:spLocks noGrp="1"/>
          </p:cNvSpPr>
          <p:nvPr>
            <p:ph type="title"/>
          </p:nvPr>
        </p:nvSpPr>
        <p:spPr>
          <a:xfrm>
            <a:off x="247650" y="229723"/>
            <a:ext cx="6858000" cy="693147"/>
          </a:xfrm>
        </p:spPr>
        <p:txBody>
          <a:bodyPr>
            <a:normAutofit/>
          </a:bodyPr>
          <a:lstStyle/>
          <a:p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Корпоративные праздники и мероприятия</a:t>
            </a:r>
            <a:endParaRPr lang="ru-RU" altLang="ru-RU" sz="22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 flipV="1">
            <a:off x="247651" y="872058"/>
            <a:ext cx="8620259" cy="254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577"/>
          <a:stretch/>
        </p:blipFill>
        <p:spPr bwMode="auto">
          <a:xfrm>
            <a:off x="4893169" y="1333500"/>
            <a:ext cx="3991259" cy="2806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3543368" y="923982"/>
            <a:ext cx="2028825" cy="4095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sz="1800" b="1">
                <a:solidFill>
                  <a:srgbClr val="4472C4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Праздник осени</a:t>
            </a:r>
            <a:endParaRPr altLang="ru-RU" sz="1800" b="1">
              <a:solidFill>
                <a:srgbClr val="4472C4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16" y="1357418"/>
            <a:ext cx="3169143" cy="2890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48" r="13495" b="17377"/>
          <a:stretch/>
        </p:blipFill>
        <p:spPr bwMode="auto">
          <a:xfrm>
            <a:off x="2123728" y="3933056"/>
            <a:ext cx="4514850" cy="235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="" xmlns:a16="http://schemas.microsoft.com/office/drawing/2014/main" id="{2B1503A0-DCDE-D403-9D27-A5EFAFC57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1" y="476672"/>
            <a:ext cx="1415590" cy="320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841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3"/>
          <p:cNvSpPr>
            <a:spLocks noGrp="1"/>
          </p:cNvSpPr>
          <p:nvPr>
            <p:ph type="title"/>
          </p:nvPr>
        </p:nvSpPr>
        <p:spPr>
          <a:xfrm>
            <a:off x="247650" y="229723"/>
            <a:ext cx="6858000" cy="693147"/>
          </a:xfrm>
        </p:spPr>
        <p:txBody>
          <a:bodyPr>
            <a:normAutofit/>
          </a:bodyPr>
          <a:lstStyle/>
          <a:p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Корпоративные праздники и мероприятия</a:t>
            </a:r>
            <a:endParaRPr lang="ru-RU" altLang="ru-RU" sz="22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 flipV="1">
            <a:off x="247651" y="872058"/>
            <a:ext cx="8620259" cy="254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Заголовок 3"/>
          <p:cNvSpPr txBox="1">
            <a:spLocks/>
          </p:cNvSpPr>
          <p:nvPr/>
        </p:nvSpPr>
        <p:spPr>
          <a:xfrm>
            <a:off x="3543368" y="966321"/>
            <a:ext cx="2028825" cy="506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sz="1800" b="1" err="1">
                <a:solidFill>
                  <a:srgbClr val="4472C4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Турслёт</a:t>
            </a:r>
            <a:endParaRPr altLang="ru-RU" sz="1800" b="1">
              <a:solidFill>
                <a:srgbClr val="4472C4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0" r="4758" b="15227"/>
          <a:stretch/>
        </p:blipFill>
        <p:spPr bwMode="auto">
          <a:xfrm>
            <a:off x="247651" y="1340767"/>
            <a:ext cx="2943225" cy="2431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7" r="15333" b="17820"/>
          <a:stretch/>
        </p:blipFill>
        <p:spPr bwMode="auto">
          <a:xfrm>
            <a:off x="619193" y="3512889"/>
            <a:ext cx="4219575" cy="2796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844824"/>
            <a:ext cx="2914200" cy="259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0"/>
          <a:stretch/>
        </p:blipFill>
        <p:spPr bwMode="auto">
          <a:xfrm>
            <a:off x="6438901" y="2780928"/>
            <a:ext cx="2067059" cy="3690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="" xmlns:a16="http://schemas.microsoft.com/office/drawing/2014/main" id="{2B1503A0-DCDE-D403-9D27-A5EFAFC57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1" y="476672"/>
            <a:ext cx="1415590" cy="320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123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3"/>
          <p:cNvSpPr>
            <a:spLocks noGrp="1"/>
          </p:cNvSpPr>
          <p:nvPr>
            <p:ph type="title"/>
          </p:nvPr>
        </p:nvSpPr>
        <p:spPr>
          <a:xfrm>
            <a:off x="247650" y="229723"/>
            <a:ext cx="6858000" cy="693147"/>
          </a:xfrm>
        </p:spPr>
        <p:txBody>
          <a:bodyPr>
            <a:normAutofit/>
          </a:bodyPr>
          <a:lstStyle/>
          <a:p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Корпоративные праздники и мероприятия</a:t>
            </a:r>
            <a:endParaRPr lang="ru-RU" altLang="ru-RU" sz="22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 flipV="1">
            <a:off x="247651" y="872058"/>
            <a:ext cx="8620259" cy="254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Заголовок 3"/>
          <p:cNvSpPr txBox="1">
            <a:spLocks/>
          </p:cNvSpPr>
          <p:nvPr/>
        </p:nvSpPr>
        <p:spPr>
          <a:xfrm>
            <a:off x="6331382" y="3414186"/>
            <a:ext cx="2028825" cy="3724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sz="1800" b="1" dirty="0">
                <a:solidFill>
                  <a:srgbClr val="4472C4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Масленица</a:t>
            </a:r>
            <a:endParaRPr altLang="ru-RU" sz="1800" b="1" dirty="0">
              <a:solidFill>
                <a:srgbClr val="4472C4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3"/>
          <p:cNvSpPr txBox="1">
            <a:spLocks/>
          </p:cNvSpPr>
          <p:nvPr/>
        </p:nvSpPr>
        <p:spPr>
          <a:xfrm>
            <a:off x="827584" y="3913123"/>
            <a:ext cx="2028825" cy="3796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sz="1800" b="1" dirty="0">
                <a:solidFill>
                  <a:srgbClr val="4472C4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День металлурга</a:t>
            </a:r>
            <a:endParaRPr altLang="ru-RU" sz="1800" b="1" dirty="0">
              <a:solidFill>
                <a:srgbClr val="4472C4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10" b="5095"/>
          <a:stretch/>
        </p:blipFill>
        <p:spPr bwMode="auto">
          <a:xfrm>
            <a:off x="5389430" y="995627"/>
            <a:ext cx="3494274" cy="2289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Заголовок 3"/>
          <p:cNvSpPr txBox="1">
            <a:spLocks/>
          </p:cNvSpPr>
          <p:nvPr/>
        </p:nvSpPr>
        <p:spPr>
          <a:xfrm>
            <a:off x="3811102" y="3491866"/>
            <a:ext cx="2028825" cy="390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sz="1800" b="1" dirty="0">
                <a:solidFill>
                  <a:srgbClr val="4472C4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Картинг</a:t>
            </a:r>
            <a:endParaRPr altLang="ru-RU" sz="1800" b="1" dirty="0">
              <a:solidFill>
                <a:srgbClr val="4472C4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1" y="985519"/>
            <a:ext cx="3513466" cy="2801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7" t="5451" b="7471"/>
          <a:stretch/>
        </p:blipFill>
        <p:spPr bwMode="auto">
          <a:xfrm>
            <a:off x="3205360" y="4005064"/>
            <a:ext cx="3609975" cy="2565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="" xmlns:a16="http://schemas.microsoft.com/office/drawing/2014/main" id="{2B1503A0-DCDE-D403-9D27-A5EFAFC57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1" y="476672"/>
            <a:ext cx="1415590" cy="320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540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3"/>
          <p:cNvSpPr>
            <a:spLocks noGrp="1"/>
          </p:cNvSpPr>
          <p:nvPr>
            <p:ph type="title"/>
          </p:nvPr>
        </p:nvSpPr>
        <p:spPr>
          <a:xfrm>
            <a:off x="247651" y="204311"/>
            <a:ext cx="6858000" cy="693147"/>
          </a:xfrm>
        </p:spPr>
        <p:txBody>
          <a:bodyPr>
            <a:normAutofit/>
          </a:bodyPr>
          <a:lstStyle/>
          <a:p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Корпоративные праздники и мероприятия</a:t>
            </a:r>
            <a:endParaRPr lang="ru-RU" altLang="ru-RU" sz="22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 flipV="1">
            <a:off x="247651" y="872058"/>
            <a:ext cx="8620259" cy="254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3"/>
          <p:cNvSpPr txBox="1">
            <a:spLocks/>
          </p:cNvSpPr>
          <p:nvPr/>
        </p:nvSpPr>
        <p:spPr>
          <a:xfrm>
            <a:off x="1644670" y="3409144"/>
            <a:ext cx="2028825" cy="3796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sz="1800" b="1" dirty="0">
                <a:solidFill>
                  <a:srgbClr val="4472C4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Парад победы</a:t>
            </a:r>
            <a:endParaRPr altLang="ru-RU" sz="1800" b="1" dirty="0">
              <a:solidFill>
                <a:srgbClr val="4472C4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Заголовок 3"/>
          <p:cNvSpPr txBox="1">
            <a:spLocks/>
          </p:cNvSpPr>
          <p:nvPr/>
        </p:nvSpPr>
        <p:spPr>
          <a:xfrm>
            <a:off x="6084168" y="3542868"/>
            <a:ext cx="2028825" cy="3796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sz="1800" b="1" dirty="0">
                <a:solidFill>
                  <a:srgbClr val="4472C4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Спартакиада</a:t>
            </a:r>
            <a:endParaRPr altLang="ru-RU" sz="1800" b="1" dirty="0">
              <a:solidFill>
                <a:srgbClr val="4472C4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799" y="991369"/>
            <a:ext cx="3118934" cy="2551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2" b="30299"/>
          <a:stretch/>
        </p:blipFill>
        <p:spPr bwMode="auto">
          <a:xfrm>
            <a:off x="899592" y="1011340"/>
            <a:ext cx="3518982" cy="2364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8" b="18508"/>
          <a:stretch/>
        </p:blipFill>
        <p:spPr bwMode="auto">
          <a:xfrm>
            <a:off x="915395" y="3929569"/>
            <a:ext cx="3503179" cy="2484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90" t="9930" r="2478" b="25256"/>
          <a:stretch/>
        </p:blipFill>
        <p:spPr bwMode="auto">
          <a:xfrm>
            <a:off x="5432066" y="3952287"/>
            <a:ext cx="3071775" cy="2702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="" xmlns:a16="http://schemas.microsoft.com/office/drawing/2014/main" id="{2B1503A0-DCDE-D403-9D27-A5EFAFC57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1" y="476672"/>
            <a:ext cx="1415590" cy="320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093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3"/>
          <p:cNvSpPr>
            <a:spLocks noGrp="1"/>
          </p:cNvSpPr>
          <p:nvPr>
            <p:ph type="title"/>
          </p:nvPr>
        </p:nvSpPr>
        <p:spPr>
          <a:xfrm>
            <a:off x="247650" y="229723"/>
            <a:ext cx="7564710" cy="693147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Официальный сайт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ООО «Тимокс» - </a:t>
            </a: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источник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информации </a:t>
            </a: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о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компании</a:t>
            </a:r>
            <a:endParaRPr lang="ru-RU" altLang="ru-RU" sz="22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 flipV="1">
            <a:off x="247651" y="872058"/>
            <a:ext cx="8620259" cy="254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3" t="5995" r="25673" b="11066"/>
          <a:stretch/>
        </p:blipFill>
        <p:spPr bwMode="auto">
          <a:xfrm>
            <a:off x="1909038" y="981075"/>
            <a:ext cx="5616624" cy="53858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="" xmlns:a16="http://schemas.microsoft.com/office/drawing/2014/main" id="{2B1503A0-DCDE-D403-9D27-A5EFAFC57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858" y="476672"/>
            <a:ext cx="1415590" cy="320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7042" y="976770"/>
            <a:ext cx="16707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003399"/>
                </a:solidFill>
              </a:rPr>
              <a:t>https://timox.ru/</a:t>
            </a:r>
            <a:endParaRPr lang="ru-RU" sz="1600" b="1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69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14ECD1-774A-3A5E-611D-2385F55930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574" y="327126"/>
            <a:ext cx="8867909" cy="626400"/>
          </a:xfrm>
        </p:spPr>
        <p:txBody>
          <a:bodyPr anchor="ctr">
            <a:noAutofit/>
          </a:bodyPr>
          <a:lstStyle/>
          <a:p>
            <a:pPr algn="l"/>
            <a:r>
              <a:rPr lang="ru-RU" sz="2200" b="1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Хочешь работать в ведущей машиностроительной </a:t>
            </a:r>
            <a:br>
              <a:rPr lang="ru-RU" sz="2200" b="1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b="1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компании России? </a:t>
            </a:r>
            <a:endParaRPr lang="ru-RU" sz="2200" b="1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EFA06F30-CB7F-20F2-07B5-C4EFFFB2989D}"/>
              </a:ext>
            </a:extLst>
          </p:cNvPr>
          <p:cNvSpPr/>
          <p:nvPr/>
        </p:nvSpPr>
        <p:spPr>
          <a:xfrm>
            <a:off x="6193524" y="4797152"/>
            <a:ext cx="251902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3399"/>
                </a:solidFill>
              </a:rPr>
              <a:t>Наши контакты:</a:t>
            </a:r>
          </a:p>
          <a:p>
            <a:r>
              <a:rPr lang="en-US" dirty="0" smtClean="0">
                <a:solidFill>
                  <a:srgbClr val="003399"/>
                </a:solidFill>
                <a:hlinkClick r:id="rId2"/>
              </a:rPr>
              <a:t>ok@timox.ru</a:t>
            </a:r>
            <a:endParaRPr lang="en-US" dirty="0">
              <a:solidFill>
                <a:srgbClr val="003399"/>
              </a:solidFill>
            </a:endParaRPr>
          </a:p>
          <a:p>
            <a:r>
              <a:rPr lang="en-US" dirty="0">
                <a:solidFill>
                  <a:srgbClr val="003399"/>
                </a:solidFill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revenko@timox.ru</a:t>
            </a:r>
            <a:endParaRPr lang="en-US" dirty="0">
              <a:solidFill>
                <a:srgbClr val="003399"/>
              </a:solidFill>
            </a:endParaRPr>
          </a:p>
          <a:p>
            <a:r>
              <a:rPr lang="ru-RU" b="1" dirty="0">
                <a:solidFill>
                  <a:srgbClr val="003399"/>
                </a:solidFill>
              </a:rPr>
              <a:t>Отдел кадров: </a:t>
            </a:r>
            <a:r>
              <a:rPr lang="ru-RU" dirty="0" smtClean="0">
                <a:solidFill>
                  <a:srgbClr val="003399"/>
                </a:solidFill>
              </a:rPr>
              <a:t>49-28-30</a:t>
            </a:r>
            <a:endParaRPr lang="ru-RU" dirty="0">
              <a:solidFill>
                <a:srgbClr val="003399"/>
              </a:solidFill>
            </a:endParaRPr>
          </a:p>
        </p:txBody>
      </p:sp>
      <p:pic>
        <p:nvPicPr>
          <p:cNvPr id="2050" name="Picture 2" descr="C:\Users\Revenko\Desktop\Ревенко Н.В\Реклама\Фотографии\DSCN140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2" t="11900" r="22435"/>
          <a:stretch/>
        </p:blipFill>
        <p:spPr bwMode="auto">
          <a:xfrm>
            <a:off x="6005015" y="1052736"/>
            <a:ext cx="2896042" cy="3488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 flipV="1">
            <a:off x="247650" y="953526"/>
            <a:ext cx="8620259" cy="254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EFA06F30-CB7F-20F2-07B5-C4EFFFB2989D}"/>
              </a:ext>
            </a:extLst>
          </p:cNvPr>
          <p:cNvSpPr/>
          <p:nvPr/>
        </p:nvSpPr>
        <p:spPr>
          <a:xfrm>
            <a:off x="247650" y="1196752"/>
            <a:ext cx="5548486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3399"/>
                </a:solidFill>
              </a:rPr>
              <a:t>Мы предлагаем: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solidFill>
                  <a:srgbClr val="003399"/>
                </a:solidFill>
              </a:rPr>
              <a:t>Оплату обучения по профессии «Станочник широкого профиля»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solidFill>
                  <a:srgbClr val="003399"/>
                </a:solidFill>
              </a:rPr>
              <a:t>Практику и стажировку на нашем предприятии </a:t>
            </a:r>
            <a:endParaRPr lang="en-US" dirty="0" smtClean="0">
              <a:solidFill>
                <a:srgbClr val="003399"/>
              </a:solidFill>
            </a:endParaRPr>
          </a:p>
          <a:p>
            <a:pPr indent="271463"/>
            <a:r>
              <a:rPr lang="ru-RU" dirty="0" smtClean="0">
                <a:solidFill>
                  <a:srgbClr val="003399"/>
                </a:solidFill>
              </a:rPr>
              <a:t>в период обучения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solidFill>
                  <a:srgbClr val="003399"/>
                </a:solidFill>
              </a:rPr>
              <a:t>Высокопрофессиональных наставников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solidFill>
                  <a:srgbClr val="003399"/>
                </a:solidFill>
              </a:rPr>
              <a:t>Постоянное рабочее место по окончании обучения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solidFill>
                  <a:srgbClr val="003399"/>
                </a:solidFill>
              </a:rPr>
              <a:t>Высокую и стабильную заработную плату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solidFill>
                  <a:srgbClr val="003399"/>
                </a:solidFill>
              </a:rPr>
              <a:t>Дополнительную материальную поддержку в первые 6 месяцев работы на предприятии</a:t>
            </a:r>
          </a:p>
          <a:p>
            <a:pPr indent="271463"/>
            <a:endParaRPr lang="ru-RU" sz="800" dirty="0" smtClean="0">
              <a:solidFill>
                <a:srgbClr val="003399"/>
              </a:solidFill>
            </a:endParaRPr>
          </a:p>
          <a:p>
            <a:r>
              <a:rPr lang="ru-RU" b="1" dirty="0" smtClean="0">
                <a:solidFill>
                  <a:srgbClr val="003399"/>
                </a:solidFill>
              </a:rPr>
              <a:t>Условия: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solidFill>
                  <a:srgbClr val="003399"/>
                </a:solidFill>
              </a:rPr>
              <a:t>Заключение ученического договора на период обучения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solidFill>
                  <a:srgbClr val="003399"/>
                </a:solidFill>
              </a:rPr>
              <a:t>Успешное завершение обучения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solidFill>
                  <a:srgbClr val="003399"/>
                </a:solidFill>
              </a:rPr>
              <a:t>Отработка на предприятии не менее 3-х лет после окончания обучения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800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08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1854</TotalTime>
  <Words>561</Words>
  <Application>Microsoft Office PowerPoint</Application>
  <PresentationFormat>Экран (4:3)</PresentationFormat>
  <Paragraphs>125</Paragraphs>
  <Slides>18</Slides>
  <Notes>15</Notes>
  <HiddenSlides>1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Тема Office</vt:lpstr>
      <vt:lpstr>1_Тема Office</vt:lpstr>
      <vt:lpstr>Добро пожаловать в ООО «Тимокс»!</vt:lpstr>
      <vt:lpstr>Приветствие директора компании  Виктора Николаевича Власюка</vt:lpstr>
      <vt:lpstr>История становления компании</vt:lpstr>
      <vt:lpstr>Сегодня ООО «Тимокс» -  стабильное,  динамично развивающееся предприятие</vt:lpstr>
      <vt:lpstr>География поставок продукции –  от Волгограда до Комсомольска-на-Амуре </vt:lpstr>
      <vt:lpstr>Продукция компании</vt:lpstr>
      <vt:lpstr>Продукция компании</vt:lpstr>
      <vt:lpstr>Продукция компании</vt:lpstr>
      <vt:lpstr>Потребители продукции</vt:lpstr>
      <vt:lpstr>Наши достижения</vt:lpstr>
      <vt:lpstr>Наши правила: обязательно ношение спецодежды и применение СИЗ</vt:lpstr>
      <vt:lpstr>Социальные гарантии работникам ООО «Тимокс»</vt:lpstr>
      <vt:lpstr>Корпоративные праздники и мероприятия</vt:lpstr>
      <vt:lpstr>Корпоративные праздники и мероприятия</vt:lpstr>
      <vt:lpstr>Корпоративные праздники и мероприятия</vt:lpstr>
      <vt:lpstr>Корпоративные праздники и мероприятия</vt:lpstr>
      <vt:lpstr>Официальный сайт ООО «Тимокс» -  источник информации о компании</vt:lpstr>
      <vt:lpstr>Хочешь работать в ведущей машиностроительной  компании России?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Добро пожаловать в ООО «Тимокс»!</dc:title>
  <dc:creator>Наталья Ревенко</dc:creator>
  <cp:lastModifiedBy>Наталья Ревенко</cp:lastModifiedBy>
  <cp:revision>53</cp:revision>
  <cp:lastPrinted>2022-09-29T00:27:41Z</cp:lastPrinted>
  <dcterms:created xsi:type="dcterms:W3CDTF">2022-08-23T00:26:19Z</dcterms:created>
  <dcterms:modified xsi:type="dcterms:W3CDTF">2022-09-29T04:28:11Z</dcterms:modified>
</cp:coreProperties>
</file>