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5" autoAdjust="0"/>
    <p:restoredTop sz="94704" autoAdjust="0"/>
  </p:normalViewPr>
  <p:slideViewPr>
    <p:cSldViewPr>
      <p:cViewPr varScale="1">
        <p:scale>
          <a:sx n="111" d="100"/>
          <a:sy n="111" d="100"/>
        </p:scale>
        <p:origin x="232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05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90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31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41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56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7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9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7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16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01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87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7A18-F7E7-48DF-8AB3-44CF4414D575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2C0D5-7C87-416E-9A96-92D7913DB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70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53586"/>
            <a:ext cx="3888432" cy="49076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484785"/>
            <a:ext cx="4392488" cy="4464496"/>
          </a:xfrm>
        </p:spPr>
        <p:txBody>
          <a:bodyPr>
            <a:no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ПРИГЛАШАЕТ НА РАБОТУ ВЫПУСКНИКОВ УЧЕБНЫХ ЗАВЕДЕНИЙ </a:t>
            </a:r>
          </a:p>
          <a:p>
            <a:pPr algn="ctr"/>
            <a:r>
              <a:rPr lang="ru-RU" b="1" dirty="0" smtClean="0"/>
              <a:t>по профессиям:</a:t>
            </a:r>
          </a:p>
          <a:p>
            <a:pPr algn="ctr"/>
            <a:r>
              <a:rPr lang="ru-RU" b="1" dirty="0" smtClean="0"/>
              <a:t>Электрогазосварщик,</a:t>
            </a:r>
            <a:endParaRPr lang="ru-RU" b="1" dirty="0" smtClean="0"/>
          </a:p>
          <a:p>
            <a:pPr algn="ctr"/>
            <a:r>
              <a:rPr lang="ru-RU" b="1" dirty="0" smtClean="0"/>
              <a:t>Слесари-ремонтник</a:t>
            </a:r>
            <a:r>
              <a:rPr lang="ru-RU" b="1" dirty="0"/>
              <a:t>, в </a:t>
            </a:r>
            <a:r>
              <a:rPr lang="ru-RU" b="1" dirty="0" err="1"/>
              <a:t>т.ч</a:t>
            </a:r>
            <a:r>
              <a:rPr lang="ru-RU" b="1" dirty="0"/>
              <a:t>. </a:t>
            </a:r>
            <a:r>
              <a:rPr lang="ru-RU" b="1" dirty="0" err="1" smtClean="0"/>
              <a:t>гпм</a:t>
            </a:r>
            <a:endParaRPr lang="ru-RU" b="1" dirty="0" smtClean="0"/>
          </a:p>
          <a:p>
            <a:pPr algn="ctr"/>
            <a:r>
              <a:rPr lang="ru-RU" b="1" dirty="0" smtClean="0"/>
              <a:t>Слесари  механосборочных работ,</a:t>
            </a:r>
          </a:p>
          <a:p>
            <a:pPr algn="ctr"/>
            <a:r>
              <a:rPr lang="ru-RU" b="1" dirty="0" smtClean="0"/>
              <a:t>Станочники </a:t>
            </a:r>
            <a:r>
              <a:rPr lang="ru-RU" b="1" dirty="0" smtClean="0"/>
              <a:t>металлообрабатывающих </a:t>
            </a:r>
            <a:r>
              <a:rPr lang="ru-RU" b="1" dirty="0" smtClean="0"/>
              <a:t>станков,</a:t>
            </a:r>
          </a:p>
          <a:p>
            <a:pPr algn="ctr"/>
            <a:r>
              <a:rPr lang="ru-RU" b="1" dirty="0" smtClean="0"/>
              <a:t>Электромонтеры по ремонту электрооборудования, в </a:t>
            </a:r>
            <a:r>
              <a:rPr lang="ru-RU" b="1" dirty="0" err="1" smtClean="0"/>
              <a:t>т.ч</a:t>
            </a:r>
            <a:r>
              <a:rPr lang="ru-RU" b="1" dirty="0" smtClean="0"/>
              <a:t>. </a:t>
            </a:r>
            <a:r>
              <a:rPr lang="ru-RU" b="1" dirty="0" err="1" smtClean="0"/>
              <a:t>гпм</a:t>
            </a:r>
            <a:endParaRPr lang="ru-RU" b="1" dirty="0" smtClean="0"/>
          </a:p>
          <a:p>
            <a:pPr algn="ctr"/>
            <a:r>
              <a:rPr lang="ru-RU" b="1" dirty="0" smtClean="0"/>
              <a:t>Для вас : получение опыта, карьерный рост, перспектива повышения квалификации за счет работодателя, место работы в центральной части города, бесплатный проезд к месту работы и обратно.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 </a:t>
            </a:r>
            <a:r>
              <a:rPr lang="ru-RU" sz="1200" b="1" dirty="0" err="1" smtClean="0"/>
              <a:t>Оф.трудоустройство</a:t>
            </a:r>
            <a:r>
              <a:rPr lang="ru-RU" sz="1200" b="1" dirty="0" smtClean="0"/>
              <a:t>, белая з/п . </a:t>
            </a:r>
          </a:p>
          <a:p>
            <a:pPr algn="ctr"/>
            <a:r>
              <a:rPr lang="ru-RU" sz="1100" b="1" dirty="0" smtClean="0"/>
              <a:t>Телефон отдела кадров: 3(953) 340-917 </a:t>
            </a:r>
            <a:r>
              <a:rPr lang="ru-RU" sz="1100" b="1" dirty="0"/>
              <a:t>, </a:t>
            </a:r>
            <a:endParaRPr lang="ru-RU" sz="1100" b="1" dirty="0" smtClean="0"/>
          </a:p>
          <a:p>
            <a:pPr algn="ctr"/>
            <a:r>
              <a:rPr lang="ru-RU" sz="1100" b="1" dirty="0" err="1" smtClean="0"/>
              <a:t>Эл.почта</a:t>
            </a:r>
            <a:r>
              <a:rPr lang="ru-RU" sz="1100" b="1" dirty="0" smtClean="0"/>
              <a:t>:  </a:t>
            </a:r>
            <a:r>
              <a:rPr lang="en-US" sz="1100" b="1" dirty="0"/>
              <a:t>stepanenko@brmz.org</a:t>
            </a:r>
            <a:endParaRPr lang="ru-RU" sz="11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9358"/>
            <a:ext cx="3888431" cy="122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4087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82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Степаненко Юлия Александровна</dc:creator>
  <cp:lastModifiedBy>Деркач Татьяна Евгеньевна</cp:lastModifiedBy>
  <cp:revision>31</cp:revision>
  <cp:lastPrinted>2021-06-25T02:51:40Z</cp:lastPrinted>
  <dcterms:created xsi:type="dcterms:W3CDTF">2021-04-15T01:41:01Z</dcterms:created>
  <dcterms:modified xsi:type="dcterms:W3CDTF">2022-06-16T03:31:19Z</dcterms:modified>
</cp:coreProperties>
</file>